
<file path=[Content_Types].xml><?xml version="1.0" encoding="utf-8"?>
<Types xmlns="http://schemas.openxmlformats.org/package/2006/content-types">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8"/>
  </p:notesMasterIdLst>
  <p:handoutMasterIdLst>
    <p:handoutMasterId r:id="rId19"/>
  </p:handoutMasterIdLst>
  <p:sldIdLst>
    <p:sldId id="261" r:id="rId2"/>
    <p:sldId id="271" r:id="rId3"/>
    <p:sldId id="272" r:id="rId4"/>
    <p:sldId id="274" r:id="rId5"/>
    <p:sldId id="275" r:id="rId6"/>
    <p:sldId id="284" r:id="rId7"/>
    <p:sldId id="276" r:id="rId8"/>
    <p:sldId id="277" r:id="rId9"/>
    <p:sldId id="278" r:id="rId10"/>
    <p:sldId id="279" r:id="rId11"/>
    <p:sldId id="280" r:id="rId12"/>
    <p:sldId id="281" r:id="rId13"/>
    <p:sldId id="282" r:id="rId14"/>
    <p:sldId id="283" r:id="rId15"/>
    <p:sldId id="285" r:id="rId16"/>
    <p:sldId id="273" r:id="rId1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pos="3840" userDrawn="1">
          <p15:clr>
            <a:srgbClr val="A4A3A4"/>
          </p15:clr>
        </p15:guide>
        <p15:guide id="2" orient="horz" pos="216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2BFF"/>
    <a:srgbClr val="00FF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BC89EF96-8CEA-46FF-86C4-4CE0E7609802}">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DCAF9ED-07DC-4A11-8D7F-57B35C25682E}" styleName="Medium Style 1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a:noFill/>
            </a:ln>
          </a:insideV>
        </a:tcBdr>
        <a:fill>
          <a:solidFill>
            <a:schemeClr val="lt1"/>
          </a:solidFill>
        </a:fill>
      </a:tcStyle>
    </a:wholeTbl>
    <a:band1H>
      <a:tcStyle>
        <a:tcBdr/>
        <a:fill>
          <a:solidFill>
            <a:schemeClr val="accent2">
              <a:tint val="20000"/>
            </a:schemeClr>
          </a:solidFill>
        </a:fill>
      </a:tcStyle>
    </a:band1H>
    <a:band1V>
      <a:tcStyle>
        <a:tcBdr/>
        <a:fill>
          <a:solidFill>
            <a:schemeClr val="accent2">
              <a:tint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solidFill>
            <a:schemeClr val="lt1"/>
          </a:solidFill>
        </a:fill>
      </a:tcStyle>
    </a:lastRow>
    <a:firstRow>
      <a:tcTxStyle b="on">
        <a:fontRef idx="minor">
          <a:scrgbClr r="0" g="0" b="0"/>
        </a:fontRef>
        <a:schemeClr val="lt1"/>
      </a:tcTxStyle>
      <a:tcStyle>
        <a:tcBdr/>
        <a:fill>
          <a:solidFill>
            <a:schemeClr val="accent2"/>
          </a:solidFill>
        </a:fill>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BC89EF96-8CEA-46FF-86C4-4CE0E7609802}" styleName="Light Style 3 - Accent 1">
    <a:wholeTbl>
      <a:tcTxStyle>
        <a:fontRef idx="minor">
          <a:scrgbClr r="0" g="0" b="0"/>
        </a:fontRef>
        <a:schemeClr val="tx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no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noFill/>
        </a:fill>
      </a:tcStyle>
    </a:lastRow>
    <a:firstRow>
      <a:tcTxStyle b="on"/>
      <a:tcStyle>
        <a:tcBdr>
          <a:bottom>
            <a:ln w="25400" cmpd="sng">
              <a:solidFill>
                <a:schemeClr val="accent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3" autoAdjust="0"/>
    <p:restoredTop sz="94706" autoAdjust="0"/>
  </p:normalViewPr>
  <p:slideViewPr>
    <p:cSldViewPr snapToGrid="0">
      <p:cViewPr varScale="1">
        <p:scale>
          <a:sx n="97" d="100"/>
          <a:sy n="97" d="100"/>
        </p:scale>
        <p:origin x="68" y="128"/>
      </p:cViewPr>
      <p:guideLst>
        <p:guide pos="3840"/>
        <p:guide orient="horz" pos="2160"/>
      </p:guideLst>
    </p:cSldViewPr>
  </p:slideViewPr>
  <p:outlineViewPr>
    <p:cViewPr>
      <p:scale>
        <a:sx n="33" d="100"/>
        <a:sy n="33" d="100"/>
      </p:scale>
      <p:origin x="0" y="0"/>
    </p:cViewPr>
  </p:outlineViewPr>
  <p:notesTextViewPr>
    <p:cViewPr>
      <p:scale>
        <a:sx n="1" d="1"/>
        <a:sy n="1" d="1"/>
      </p:scale>
      <p:origin x="0" y="0"/>
    </p:cViewPr>
  </p:notesTextViewPr>
  <p:sorterViewPr>
    <p:cViewPr>
      <p:scale>
        <a:sx n="100" d="100"/>
        <a:sy n="100" d="100"/>
      </p:scale>
      <p:origin x="0" y="0"/>
    </p:cViewPr>
  </p:sorterViewPr>
  <p:notesViewPr>
    <p:cSldViewPr snapToGrid="0">
      <p:cViewPr varScale="1">
        <p:scale>
          <a:sx n="82" d="100"/>
          <a:sy n="82" d="100"/>
        </p:scale>
        <p:origin x="3852" y="78"/>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microsoft.com/office/2016/11/relationships/changesInfo" Target="changesInfos/changesInfo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handoutMaster" Target="handoutMasters/handout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Jeff Grissom" userId="6ed276cc5b01eb32" providerId="LiveId" clId="{8A8F1D57-C5E8-3948-BAD8-232D0D9A1A8F}"/>
    <pc:docChg chg="undo custSel addSld delSld modSld sldOrd">
      <pc:chgData name="Jeff Grissom" userId="6ed276cc5b01eb32" providerId="LiveId" clId="{8A8F1D57-C5E8-3948-BAD8-232D0D9A1A8F}" dt="2019-03-05T15:41:53.112" v="1972" actId="20577"/>
      <pc:docMkLst>
        <pc:docMk/>
      </pc:docMkLst>
      <pc:sldChg chg="modSp">
        <pc:chgData name="Jeff Grissom" userId="6ed276cc5b01eb32" providerId="LiveId" clId="{8A8F1D57-C5E8-3948-BAD8-232D0D9A1A8F}" dt="2019-03-05T14:40:04.704" v="0" actId="14100"/>
        <pc:sldMkLst>
          <pc:docMk/>
          <pc:sldMk cId="584948857" sldId="278"/>
        </pc:sldMkLst>
        <pc:spChg chg="mod">
          <ac:chgData name="Jeff Grissom" userId="6ed276cc5b01eb32" providerId="LiveId" clId="{8A8F1D57-C5E8-3948-BAD8-232D0D9A1A8F}" dt="2019-03-05T14:40:04.704" v="0" actId="14100"/>
          <ac:spMkLst>
            <pc:docMk/>
            <pc:sldMk cId="584948857" sldId="278"/>
            <ac:spMk id="4" creationId="{00000000-0000-0000-0000-000000000000}"/>
          </ac:spMkLst>
        </pc:spChg>
      </pc:sldChg>
      <pc:sldChg chg="modSp">
        <pc:chgData name="Jeff Grissom" userId="6ed276cc5b01eb32" providerId="LiveId" clId="{8A8F1D57-C5E8-3948-BAD8-232D0D9A1A8F}" dt="2019-03-05T14:41:17.788" v="1" actId="20577"/>
        <pc:sldMkLst>
          <pc:docMk/>
          <pc:sldMk cId="255351544" sldId="285"/>
        </pc:sldMkLst>
        <pc:spChg chg="mod">
          <ac:chgData name="Jeff Grissom" userId="6ed276cc5b01eb32" providerId="LiveId" clId="{8A8F1D57-C5E8-3948-BAD8-232D0D9A1A8F}" dt="2019-03-05T14:41:17.788" v="1" actId="20577"/>
          <ac:spMkLst>
            <pc:docMk/>
            <pc:sldMk cId="255351544" sldId="285"/>
            <ac:spMk id="4" creationId="{00000000-0000-0000-0000-000000000000}"/>
          </ac:spMkLst>
        </pc:spChg>
      </pc:sldChg>
      <pc:sldChg chg="addSp delSp modSp">
        <pc:chgData name="Jeff Grissom" userId="6ed276cc5b01eb32" providerId="LiveId" clId="{8A8F1D57-C5E8-3948-BAD8-232D0D9A1A8F}" dt="2019-03-05T15:16:59.220" v="4" actId="478"/>
        <pc:sldMkLst>
          <pc:docMk/>
          <pc:sldMk cId="3207903408" sldId="289"/>
        </pc:sldMkLst>
        <pc:picChg chg="add del mod">
          <ac:chgData name="Jeff Grissom" userId="6ed276cc5b01eb32" providerId="LiveId" clId="{8A8F1D57-C5E8-3948-BAD8-232D0D9A1A8F}" dt="2019-03-05T15:16:59.220" v="4" actId="478"/>
          <ac:picMkLst>
            <pc:docMk/>
            <pc:sldMk cId="3207903408" sldId="289"/>
            <ac:picMk id="5" creationId="{B38E7A5D-D383-2D4A-B538-93EFA634937C}"/>
          </ac:picMkLst>
        </pc:picChg>
      </pc:sldChg>
      <pc:sldChg chg="addSp delSp modSp add del">
        <pc:chgData name="Jeff Grissom" userId="6ed276cc5b01eb32" providerId="LiveId" clId="{8A8F1D57-C5E8-3948-BAD8-232D0D9A1A8F}" dt="2019-03-05T15:18:27.140" v="40" actId="2696"/>
        <pc:sldMkLst>
          <pc:docMk/>
          <pc:sldMk cId="2880770170" sldId="291"/>
        </pc:sldMkLst>
        <pc:spChg chg="mod">
          <ac:chgData name="Jeff Grissom" userId="6ed276cc5b01eb32" providerId="LiveId" clId="{8A8F1D57-C5E8-3948-BAD8-232D0D9A1A8F}" dt="2019-03-05T15:18:03.371" v="22" actId="20577"/>
          <ac:spMkLst>
            <pc:docMk/>
            <pc:sldMk cId="2880770170" sldId="291"/>
            <ac:spMk id="3" creationId="{C45F692A-4DF5-F44A-AEF3-BF127A8AC85E}"/>
          </ac:spMkLst>
        </pc:spChg>
        <pc:spChg chg="del mod">
          <ac:chgData name="Jeff Grissom" userId="6ed276cc5b01eb32" providerId="LiveId" clId="{8A8F1D57-C5E8-3948-BAD8-232D0D9A1A8F}" dt="2019-03-05T15:17:46.157" v="10"/>
          <ac:spMkLst>
            <pc:docMk/>
            <pc:sldMk cId="2880770170" sldId="291"/>
            <ac:spMk id="4" creationId="{FDCC60D9-4AA3-594E-8FA5-2EA3782D7C4A}"/>
          </ac:spMkLst>
        </pc:spChg>
        <pc:spChg chg="add del mod">
          <ac:chgData name="Jeff Grissom" userId="6ed276cc5b01eb32" providerId="LiveId" clId="{8A8F1D57-C5E8-3948-BAD8-232D0D9A1A8F}" dt="2019-03-05T15:18:11.685" v="29"/>
          <ac:spMkLst>
            <pc:docMk/>
            <pc:sldMk cId="2880770170" sldId="291"/>
            <ac:spMk id="6" creationId="{4969D1F3-9357-BD49-A640-9B7748DC3E00}"/>
          </ac:spMkLst>
        </pc:spChg>
        <pc:spChg chg="add del mod">
          <ac:chgData name="Jeff Grissom" userId="6ed276cc5b01eb32" providerId="LiveId" clId="{8A8F1D57-C5E8-3948-BAD8-232D0D9A1A8F}" dt="2019-03-05T15:18:10.864" v="27"/>
          <ac:spMkLst>
            <pc:docMk/>
            <pc:sldMk cId="2880770170" sldId="291"/>
            <ac:spMk id="7" creationId="{5FEE3455-7C85-0F48-9E80-FB10D8362098}"/>
          </ac:spMkLst>
        </pc:spChg>
        <pc:spChg chg="add del mod">
          <ac:chgData name="Jeff Grissom" userId="6ed276cc5b01eb32" providerId="LiveId" clId="{8A8F1D57-C5E8-3948-BAD8-232D0D9A1A8F}" dt="2019-03-05T15:18:12.366" v="31"/>
          <ac:spMkLst>
            <pc:docMk/>
            <pc:sldMk cId="2880770170" sldId="291"/>
            <ac:spMk id="8" creationId="{3DCBE91A-503A-6943-8852-F1F3A12D112F}"/>
          </ac:spMkLst>
        </pc:spChg>
        <pc:spChg chg="add mod">
          <ac:chgData name="Jeff Grissom" userId="6ed276cc5b01eb32" providerId="LiveId" clId="{8A8F1D57-C5E8-3948-BAD8-232D0D9A1A8F}" dt="2019-03-05T15:18:22.269" v="38"/>
          <ac:spMkLst>
            <pc:docMk/>
            <pc:sldMk cId="2880770170" sldId="291"/>
            <ac:spMk id="9" creationId="{3ED8AAFF-A293-C047-9CAB-6EB26E845E7D}"/>
          </ac:spMkLst>
        </pc:spChg>
        <pc:picChg chg="add del mod">
          <ac:chgData name="Jeff Grissom" userId="6ed276cc5b01eb32" providerId="LiveId" clId="{8A8F1D57-C5E8-3948-BAD8-232D0D9A1A8F}" dt="2019-03-05T15:18:22.269" v="38"/>
          <ac:picMkLst>
            <pc:docMk/>
            <pc:sldMk cId="2880770170" sldId="291"/>
            <ac:picMk id="5" creationId="{D28F1B2C-678F-0040-B31D-901C9590EC1A}"/>
          </ac:picMkLst>
        </pc:picChg>
      </pc:sldChg>
      <pc:sldChg chg="add del">
        <pc:chgData name="Jeff Grissom" userId="6ed276cc5b01eb32" providerId="LiveId" clId="{8A8F1D57-C5E8-3948-BAD8-232D0D9A1A8F}" dt="2019-03-05T15:17:07.527" v="7" actId="2696"/>
        <pc:sldMkLst>
          <pc:docMk/>
          <pc:sldMk cId="3516249821" sldId="291"/>
        </pc:sldMkLst>
      </pc:sldChg>
      <pc:sldChg chg="addSp modSp add del">
        <pc:chgData name="Jeff Grissom" userId="6ed276cc5b01eb32" providerId="LiveId" clId="{8A8F1D57-C5E8-3948-BAD8-232D0D9A1A8F}" dt="2019-03-05T15:25:09.098" v="416" actId="2696"/>
        <pc:sldMkLst>
          <pc:docMk/>
          <pc:sldMk cId="2334294497" sldId="292"/>
        </pc:sldMkLst>
        <pc:spChg chg="mod">
          <ac:chgData name="Jeff Grissom" userId="6ed276cc5b01eb32" providerId="LiveId" clId="{8A8F1D57-C5E8-3948-BAD8-232D0D9A1A8F}" dt="2019-03-05T15:18:34.594" v="51" actId="20577"/>
          <ac:spMkLst>
            <pc:docMk/>
            <pc:sldMk cId="2334294497" sldId="292"/>
            <ac:spMk id="3" creationId="{C45F692A-4DF5-F44A-AEF3-BF127A8AC85E}"/>
          </ac:spMkLst>
        </pc:spChg>
        <pc:spChg chg="mod">
          <ac:chgData name="Jeff Grissom" userId="6ed276cc5b01eb32" providerId="LiveId" clId="{8A8F1D57-C5E8-3948-BAD8-232D0D9A1A8F}" dt="2019-03-05T15:23:46.158" v="289" actId="20577"/>
          <ac:spMkLst>
            <pc:docMk/>
            <pc:sldMk cId="2334294497" sldId="292"/>
            <ac:spMk id="4" creationId="{FDCC60D9-4AA3-594E-8FA5-2EA3782D7C4A}"/>
          </ac:spMkLst>
        </pc:spChg>
        <pc:picChg chg="add mod">
          <ac:chgData name="Jeff Grissom" userId="6ed276cc5b01eb32" providerId="LiveId" clId="{8A8F1D57-C5E8-3948-BAD8-232D0D9A1A8F}" dt="2019-03-05T15:19:37.489" v="91" actId="692"/>
          <ac:picMkLst>
            <pc:docMk/>
            <pc:sldMk cId="2334294497" sldId="292"/>
            <ac:picMk id="5" creationId="{A092DB41-4322-AD4E-A5BB-782DBF2768E6}"/>
          </ac:picMkLst>
        </pc:picChg>
      </pc:sldChg>
      <pc:sldChg chg="addSp delSp modSp add ord">
        <pc:chgData name="Jeff Grissom" userId="6ed276cc5b01eb32" providerId="LiveId" clId="{8A8F1D57-C5E8-3948-BAD8-232D0D9A1A8F}" dt="2019-03-05T15:38:13.305" v="1657" actId="14100"/>
        <pc:sldMkLst>
          <pc:docMk/>
          <pc:sldMk cId="228542691" sldId="293"/>
        </pc:sldMkLst>
        <pc:spChg chg="mod">
          <ac:chgData name="Jeff Grissom" userId="6ed276cc5b01eb32" providerId="LiveId" clId="{8A8F1D57-C5E8-3948-BAD8-232D0D9A1A8F}" dt="2019-03-05T15:24:06.813" v="305" actId="20577"/>
          <ac:spMkLst>
            <pc:docMk/>
            <pc:sldMk cId="228542691" sldId="293"/>
            <ac:spMk id="3" creationId="{00000000-0000-0000-0000-000000000000}"/>
          </ac:spMkLst>
        </pc:spChg>
        <pc:spChg chg="mod">
          <ac:chgData name="Jeff Grissom" userId="6ed276cc5b01eb32" providerId="LiveId" clId="{8A8F1D57-C5E8-3948-BAD8-232D0D9A1A8F}" dt="2019-03-05T15:35:38.808" v="1531" actId="14100"/>
          <ac:spMkLst>
            <pc:docMk/>
            <pc:sldMk cId="228542691" sldId="293"/>
            <ac:spMk id="4" creationId="{00000000-0000-0000-0000-000000000000}"/>
          </ac:spMkLst>
        </pc:spChg>
        <pc:spChg chg="add del mod">
          <ac:chgData name="Jeff Grissom" userId="6ed276cc5b01eb32" providerId="LiveId" clId="{8A8F1D57-C5E8-3948-BAD8-232D0D9A1A8F}" dt="2019-03-05T15:25:07.025" v="415"/>
          <ac:spMkLst>
            <pc:docMk/>
            <pc:sldMk cId="228542691" sldId="293"/>
            <ac:spMk id="6" creationId="{828A2D91-3420-F047-8484-1BCC4F2ED1A5}"/>
          </ac:spMkLst>
        </pc:spChg>
        <pc:spChg chg="add mod">
          <ac:chgData name="Jeff Grissom" userId="6ed276cc5b01eb32" providerId="LiveId" clId="{8A8F1D57-C5E8-3948-BAD8-232D0D9A1A8F}" dt="2019-03-05T15:38:13.305" v="1657" actId="14100"/>
          <ac:spMkLst>
            <pc:docMk/>
            <pc:sldMk cId="228542691" sldId="293"/>
            <ac:spMk id="7" creationId="{DC164EAA-5D65-504B-AE3F-79ABBB1EF688}"/>
          </ac:spMkLst>
        </pc:spChg>
        <pc:picChg chg="add">
          <ac:chgData name="Jeff Grissom" userId="6ed276cc5b01eb32" providerId="LiveId" clId="{8A8F1D57-C5E8-3948-BAD8-232D0D9A1A8F}" dt="2019-03-05T15:24:11.503" v="306"/>
          <ac:picMkLst>
            <pc:docMk/>
            <pc:sldMk cId="228542691" sldId="293"/>
            <ac:picMk id="5" creationId="{9FF85DFA-66BF-C741-A817-CD824F598610}"/>
          </ac:picMkLst>
        </pc:picChg>
      </pc:sldChg>
      <pc:sldChg chg="addSp delSp modSp add">
        <pc:chgData name="Jeff Grissom" userId="6ed276cc5b01eb32" providerId="LiveId" clId="{8A8F1D57-C5E8-3948-BAD8-232D0D9A1A8F}" dt="2019-03-05T15:41:53.112" v="1972" actId="20577"/>
        <pc:sldMkLst>
          <pc:docMk/>
          <pc:sldMk cId="1801432544" sldId="294"/>
        </pc:sldMkLst>
        <pc:spChg chg="mod">
          <ac:chgData name="Jeff Grissom" userId="6ed276cc5b01eb32" providerId="LiveId" clId="{8A8F1D57-C5E8-3948-BAD8-232D0D9A1A8F}" dt="2019-03-05T15:41:53.112" v="1972" actId="20577"/>
          <ac:spMkLst>
            <pc:docMk/>
            <pc:sldMk cId="1801432544" sldId="294"/>
            <ac:spMk id="4" creationId="{00000000-0000-0000-0000-000000000000}"/>
          </ac:spMkLst>
        </pc:spChg>
        <pc:spChg chg="add del mod">
          <ac:chgData name="Jeff Grissom" userId="6ed276cc5b01eb32" providerId="LiveId" clId="{8A8F1D57-C5E8-3948-BAD8-232D0D9A1A8F}" dt="2019-03-05T15:27:09.282" v="638"/>
          <ac:spMkLst>
            <pc:docMk/>
            <pc:sldMk cId="1801432544" sldId="294"/>
            <ac:spMk id="6" creationId="{D324B19D-7179-DF48-ABC7-7E65D005926D}"/>
          </ac:spMkLst>
        </pc:spChg>
        <pc:picChg chg="del">
          <ac:chgData name="Jeff Grissom" userId="6ed276cc5b01eb32" providerId="LiveId" clId="{8A8F1D57-C5E8-3948-BAD8-232D0D9A1A8F}" dt="2019-03-05T15:27:08.840" v="636" actId="478"/>
          <ac:picMkLst>
            <pc:docMk/>
            <pc:sldMk cId="1801432544" sldId="294"/>
            <ac:picMk id="5" creationId="{9FF85DFA-66BF-C741-A817-CD824F598610}"/>
          </ac:picMkLst>
        </pc:picChg>
      </pc:sldChg>
      <pc:sldChg chg="add del">
        <pc:chgData name="Jeff Grissom" userId="6ed276cc5b01eb32" providerId="LiveId" clId="{8A8F1D57-C5E8-3948-BAD8-232D0D9A1A8F}" dt="2019-03-05T15:34:56.167" v="1521" actId="2696"/>
        <pc:sldMkLst>
          <pc:docMk/>
          <pc:sldMk cId="3832990332" sldId="295"/>
        </pc:sldMkLst>
      </pc:sldChg>
      <pc:sldChg chg="add del">
        <pc:chgData name="Jeff Grissom" userId="6ed276cc5b01eb32" providerId="LiveId" clId="{8A8F1D57-C5E8-3948-BAD8-232D0D9A1A8F}" dt="2019-03-05T15:35:03.244" v="1523"/>
        <pc:sldMkLst>
          <pc:docMk/>
          <pc:sldMk cId="4119563596" sldId="295"/>
        </pc:sldMkLst>
      </pc:sldChg>
    </pc:docChg>
  </pc:docChgLst>
  <pc:docChgLst>
    <pc:chgData name="Jeff Grissom" userId="6ed276cc5b01eb32" providerId="LiveId" clId="{55FE2C15-0111-5448-8EFE-A683A2670EA4}"/>
    <pc:docChg chg="undo custSel addSld modSld">
      <pc:chgData name="Jeff Grissom" userId="6ed276cc5b01eb32" providerId="LiveId" clId="{55FE2C15-0111-5448-8EFE-A683A2670EA4}" dt="2018-12-16T20:59:17.353" v="919"/>
      <pc:docMkLst>
        <pc:docMk/>
      </pc:docMkLst>
      <pc:sldChg chg="modSp">
        <pc:chgData name="Jeff Grissom" userId="6ed276cc5b01eb32" providerId="LiveId" clId="{55FE2C15-0111-5448-8EFE-A683A2670EA4}" dt="2018-12-16T05:50:10.285" v="22" actId="20577"/>
        <pc:sldMkLst>
          <pc:docMk/>
          <pc:sldMk cId="3984617762" sldId="257"/>
        </pc:sldMkLst>
        <pc:spChg chg="mod">
          <ac:chgData name="Jeff Grissom" userId="6ed276cc5b01eb32" providerId="LiveId" clId="{55FE2C15-0111-5448-8EFE-A683A2670EA4}" dt="2018-12-16T05:50:10.285" v="22" actId="20577"/>
          <ac:spMkLst>
            <pc:docMk/>
            <pc:sldMk cId="3984617762" sldId="257"/>
            <ac:spMk id="3" creationId="{00000000-0000-0000-0000-000000000000}"/>
          </ac:spMkLst>
        </pc:spChg>
      </pc:sldChg>
      <pc:sldChg chg="delSp modSp">
        <pc:chgData name="Jeff Grissom" userId="6ed276cc5b01eb32" providerId="LiveId" clId="{55FE2C15-0111-5448-8EFE-A683A2670EA4}" dt="2018-12-16T05:58:48.296" v="440"/>
        <pc:sldMkLst>
          <pc:docMk/>
          <pc:sldMk cId="3206319216" sldId="282"/>
        </pc:sldMkLst>
        <pc:spChg chg="mod">
          <ac:chgData name="Jeff Grissom" userId="6ed276cc5b01eb32" providerId="LiveId" clId="{55FE2C15-0111-5448-8EFE-A683A2670EA4}" dt="2018-12-16T05:50:23.757" v="34" actId="20577"/>
          <ac:spMkLst>
            <pc:docMk/>
            <pc:sldMk cId="3206319216" sldId="282"/>
            <ac:spMk id="3" creationId="{00000000-0000-0000-0000-000000000000}"/>
          </ac:spMkLst>
        </pc:spChg>
        <pc:spChg chg="mod">
          <ac:chgData name="Jeff Grissom" userId="6ed276cc5b01eb32" providerId="LiveId" clId="{55FE2C15-0111-5448-8EFE-A683A2670EA4}" dt="2018-12-16T05:58:48.296" v="440"/>
          <ac:spMkLst>
            <pc:docMk/>
            <pc:sldMk cId="3206319216" sldId="282"/>
            <ac:spMk id="4" creationId="{00000000-0000-0000-0000-000000000000}"/>
          </ac:spMkLst>
        </pc:spChg>
        <pc:spChg chg="del">
          <ac:chgData name="Jeff Grissom" userId="6ed276cc5b01eb32" providerId="LiveId" clId="{55FE2C15-0111-5448-8EFE-A683A2670EA4}" dt="2018-12-16T05:50:28.932" v="36" actId="478"/>
          <ac:spMkLst>
            <pc:docMk/>
            <pc:sldMk cId="3206319216" sldId="282"/>
            <ac:spMk id="5" creationId="{16314E75-5A53-4444-BB08-CF83ED9B9B1C}"/>
          </ac:spMkLst>
        </pc:spChg>
        <pc:spChg chg="del">
          <ac:chgData name="Jeff Grissom" userId="6ed276cc5b01eb32" providerId="LiveId" clId="{55FE2C15-0111-5448-8EFE-A683A2670EA4}" dt="2018-12-16T05:50:29.492" v="37" actId="478"/>
          <ac:spMkLst>
            <pc:docMk/>
            <pc:sldMk cId="3206319216" sldId="282"/>
            <ac:spMk id="6" creationId="{4FDDD005-191B-5D4B-ABB1-6CBB272F3B9A}"/>
          </ac:spMkLst>
        </pc:spChg>
        <pc:spChg chg="del">
          <ac:chgData name="Jeff Grissom" userId="6ed276cc5b01eb32" providerId="LiveId" clId="{55FE2C15-0111-5448-8EFE-A683A2670EA4}" dt="2018-12-16T05:50:29.995" v="38" actId="478"/>
          <ac:spMkLst>
            <pc:docMk/>
            <pc:sldMk cId="3206319216" sldId="282"/>
            <ac:spMk id="7" creationId="{9E1C4268-180E-2045-B1CB-3385C5CE741D}"/>
          </ac:spMkLst>
        </pc:spChg>
      </pc:sldChg>
      <pc:sldChg chg="modSp add">
        <pc:chgData name="Jeff Grissom" userId="6ed276cc5b01eb32" providerId="LiveId" clId="{55FE2C15-0111-5448-8EFE-A683A2670EA4}" dt="2018-12-16T06:08:39.878" v="767" actId="20577"/>
        <pc:sldMkLst>
          <pc:docMk/>
          <pc:sldMk cId="2956126883" sldId="288"/>
        </pc:sldMkLst>
        <pc:spChg chg="mod">
          <ac:chgData name="Jeff Grissom" userId="6ed276cc5b01eb32" providerId="LiveId" clId="{55FE2C15-0111-5448-8EFE-A683A2670EA4}" dt="2018-12-16T05:58:59.065" v="452" actId="20577"/>
          <ac:spMkLst>
            <pc:docMk/>
            <pc:sldMk cId="2956126883" sldId="288"/>
            <ac:spMk id="3" creationId="{00000000-0000-0000-0000-000000000000}"/>
          </ac:spMkLst>
        </pc:spChg>
        <pc:spChg chg="mod">
          <ac:chgData name="Jeff Grissom" userId="6ed276cc5b01eb32" providerId="LiveId" clId="{55FE2C15-0111-5448-8EFE-A683A2670EA4}" dt="2018-12-16T06:08:39.878" v="767" actId="20577"/>
          <ac:spMkLst>
            <pc:docMk/>
            <pc:sldMk cId="2956126883" sldId="288"/>
            <ac:spMk id="4" creationId="{00000000-0000-0000-0000-000000000000}"/>
          </ac:spMkLst>
        </pc:spChg>
      </pc:sldChg>
      <pc:sldChg chg="delSp modSp add">
        <pc:chgData name="Jeff Grissom" userId="6ed276cc5b01eb32" providerId="LiveId" clId="{55FE2C15-0111-5448-8EFE-A683A2670EA4}" dt="2018-12-16T06:09:06.027" v="770" actId="20577"/>
        <pc:sldMkLst>
          <pc:docMk/>
          <pc:sldMk cId="3207903408" sldId="289"/>
        </pc:sldMkLst>
        <pc:spChg chg="mod">
          <ac:chgData name="Jeff Grissom" userId="6ed276cc5b01eb32" providerId="LiveId" clId="{55FE2C15-0111-5448-8EFE-A683A2670EA4}" dt="2018-12-16T06:08:57.536" v="768"/>
          <ac:spMkLst>
            <pc:docMk/>
            <pc:sldMk cId="3207903408" sldId="289"/>
            <ac:spMk id="2" creationId="{4BC41A56-E33F-4249-B145-C84AEF208448}"/>
          </ac:spMkLst>
        </pc:spChg>
        <pc:spChg chg="mod">
          <ac:chgData name="Jeff Grissom" userId="6ed276cc5b01eb32" providerId="LiveId" clId="{55FE2C15-0111-5448-8EFE-A683A2670EA4}" dt="2018-12-16T06:09:06.027" v="770" actId="20577"/>
          <ac:spMkLst>
            <pc:docMk/>
            <pc:sldMk cId="3207903408" sldId="289"/>
            <ac:spMk id="3" creationId="{59F02526-29BA-5A4B-A2C4-41E66E3E146C}"/>
          </ac:spMkLst>
        </pc:spChg>
        <pc:spChg chg="mod">
          <ac:chgData name="Jeff Grissom" userId="6ed276cc5b01eb32" providerId="LiveId" clId="{55FE2C15-0111-5448-8EFE-A683A2670EA4}" dt="2018-12-16T06:08:11.586" v="719" actId="255"/>
          <ac:spMkLst>
            <pc:docMk/>
            <pc:sldMk cId="3207903408" sldId="289"/>
            <ac:spMk id="4" creationId="{86C9FD13-B89E-574F-AAD3-FC8E849AB64D}"/>
          </ac:spMkLst>
        </pc:spChg>
        <pc:spChg chg="del">
          <ac:chgData name="Jeff Grissom" userId="6ed276cc5b01eb32" providerId="LiveId" clId="{55FE2C15-0111-5448-8EFE-A683A2670EA4}" dt="2018-12-16T06:06:50.202" v="673" actId="478"/>
          <ac:spMkLst>
            <pc:docMk/>
            <pc:sldMk cId="3207903408" sldId="289"/>
            <ac:spMk id="5" creationId="{D843F73F-27EC-7B49-87D5-34009BB5900B}"/>
          </ac:spMkLst>
        </pc:spChg>
        <pc:spChg chg="del mod">
          <ac:chgData name="Jeff Grissom" userId="6ed276cc5b01eb32" providerId="LiveId" clId="{55FE2C15-0111-5448-8EFE-A683A2670EA4}" dt="2018-12-16T06:06:48.440" v="672" actId="478"/>
          <ac:spMkLst>
            <pc:docMk/>
            <pc:sldMk cId="3207903408" sldId="289"/>
            <ac:spMk id="6" creationId="{701A1D79-F859-954E-AB50-C7FE4374ADB4}"/>
          </ac:spMkLst>
        </pc:spChg>
      </pc:sldChg>
      <pc:sldChg chg="delSp modSp add">
        <pc:chgData name="Jeff Grissom" userId="6ed276cc5b01eb32" providerId="LiveId" clId="{55FE2C15-0111-5448-8EFE-A683A2670EA4}" dt="2018-12-16T20:59:17.353" v="919"/>
        <pc:sldMkLst>
          <pc:docMk/>
          <pc:sldMk cId="894073104" sldId="290"/>
        </pc:sldMkLst>
        <pc:spChg chg="mod">
          <ac:chgData name="Jeff Grissom" userId="6ed276cc5b01eb32" providerId="LiveId" clId="{55FE2C15-0111-5448-8EFE-A683A2670EA4}" dt="2018-12-16T06:12:17.927" v="788"/>
          <ac:spMkLst>
            <pc:docMk/>
            <pc:sldMk cId="894073104" sldId="290"/>
            <ac:spMk id="2" creationId="{910D3B97-0A7F-8C4E-AB2C-0DF6344690EC}"/>
          </ac:spMkLst>
        </pc:spChg>
        <pc:spChg chg="mod">
          <ac:chgData name="Jeff Grissom" userId="6ed276cc5b01eb32" providerId="LiveId" clId="{55FE2C15-0111-5448-8EFE-A683A2670EA4}" dt="2018-12-16T06:12:10.552" v="787" actId="20577"/>
          <ac:spMkLst>
            <pc:docMk/>
            <pc:sldMk cId="894073104" sldId="290"/>
            <ac:spMk id="3" creationId="{C45F692A-4DF5-F44A-AEF3-BF127A8AC85E}"/>
          </ac:spMkLst>
        </pc:spChg>
        <pc:spChg chg="mod">
          <ac:chgData name="Jeff Grissom" userId="6ed276cc5b01eb32" providerId="LiveId" clId="{55FE2C15-0111-5448-8EFE-A683A2670EA4}" dt="2018-12-16T20:59:17.353" v="919"/>
          <ac:spMkLst>
            <pc:docMk/>
            <pc:sldMk cId="894073104" sldId="290"/>
            <ac:spMk id="4" creationId="{FDCC60D9-4AA3-594E-8FA5-2EA3782D7C4A}"/>
          </ac:spMkLst>
        </pc:spChg>
        <pc:spChg chg="del">
          <ac:chgData name="Jeff Grissom" userId="6ed276cc5b01eb32" providerId="LiveId" clId="{55FE2C15-0111-5448-8EFE-A683A2670EA4}" dt="2018-12-16T06:11:38.614" v="774" actId="478"/>
          <ac:spMkLst>
            <pc:docMk/>
            <pc:sldMk cId="894073104" sldId="290"/>
            <ac:spMk id="5" creationId="{A75A4F73-FD56-1C46-A6B2-E24A3034D2C8}"/>
          </ac:spMkLst>
        </pc:spChg>
        <pc:spChg chg="del">
          <ac:chgData name="Jeff Grissom" userId="6ed276cc5b01eb32" providerId="LiveId" clId="{55FE2C15-0111-5448-8EFE-A683A2670EA4}" dt="2018-12-16T06:11:36.957" v="773" actId="478"/>
          <ac:spMkLst>
            <pc:docMk/>
            <pc:sldMk cId="894073104" sldId="290"/>
            <ac:spMk id="6" creationId="{F461A60A-5A34-8D4C-A377-8711457504F7}"/>
          </ac:spMkLst>
        </pc:sp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59041DB8-B66F-4DC8-A96E-33677E0F90FF}" type="datetimeFigureOut">
              <a:rPr lang="en-US" smtClean="0"/>
              <a:t>7/4/2021</a:t>
            </a:fld>
            <a:endParaRPr lang="en-US"/>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1604A0D4-B89B-4ADD-AF9E-38636B40EE4E}" type="slidenum">
              <a:rPr lang="en-US" smtClean="0"/>
              <a:t>‹#›</a:t>
            </a:fld>
            <a:endParaRPr lang="en-US"/>
          </a:p>
        </p:txBody>
      </p:sp>
    </p:spTree>
    <p:extLst>
      <p:ext uri="{BB962C8B-B14F-4D97-AF65-F5344CB8AC3E}">
        <p14:creationId xmlns:p14="http://schemas.microsoft.com/office/powerpoint/2010/main" val="4247389152"/>
      </p:ext>
    </p:extLst>
  </p:cSld>
  <p:clrMap bg1="lt1" tx1="dk1" bg2="lt2" tx2="dk2" accent1="accent1" accent2="accent2" accent3="accent3" accent4="accent4" accent5="accent5" accent6="accent6" hlink="hlink" folHlink="folHlink"/>
</p:handoutMaster>
</file>

<file path=ppt/media/image1.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EB49C4A-65AC-492D-9701-81B46C3AD0E4}" type="datetimeFigureOut">
              <a:rPr lang="en-US" smtClean="0"/>
              <a:t>7/4/2021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086100"/>
          </a:xfrm>
          <a:prstGeom prst="rect">
            <a:avLst/>
          </a:prstGeom>
        </p:spPr>
        <p:txBody>
          <a:bodyPr vert="horz" lIns="91440" tIns="45720" rIns="91440" bIns="45720" rtlCol="0"/>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2869989-EB00-4EE7-BCB5-25BDC5BB29F8}" type="slidenum">
              <a:rPr lang="en-US" smtClean="0"/>
              <a:t>‹#›</a:t>
            </a:fld>
            <a:endParaRPr lang="en-US"/>
          </a:p>
        </p:txBody>
      </p:sp>
    </p:spTree>
    <p:extLst>
      <p:ext uri="{BB962C8B-B14F-4D97-AF65-F5344CB8AC3E}">
        <p14:creationId xmlns:p14="http://schemas.microsoft.com/office/powerpoint/2010/main" val="219363614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293845" y="1909346"/>
            <a:ext cx="9604310" cy="3383280"/>
          </a:xfrm>
        </p:spPr>
        <p:txBody>
          <a:bodyPr anchor="b">
            <a:normAutofit/>
          </a:bodyPr>
          <a:lstStyle>
            <a:lvl1pPr algn="l">
              <a:lnSpc>
                <a:spcPct val="76000"/>
              </a:lnSpc>
              <a:defRPr sz="8000" cap="none" baseline="0">
                <a:solidFill>
                  <a:schemeClr val="tx1"/>
                </a:solidFill>
              </a:defRPr>
            </a:lvl1pPr>
          </a:lstStyle>
          <a:p>
            <a:r>
              <a:rPr lang="en-US"/>
              <a:t>Click to edit Master title style</a:t>
            </a:r>
            <a:endParaRPr lang="en-US" dirty="0"/>
          </a:p>
        </p:txBody>
      </p:sp>
      <p:sp>
        <p:nvSpPr>
          <p:cNvPr id="3" name="Subtitle 2"/>
          <p:cNvSpPr>
            <a:spLocks noGrp="1"/>
          </p:cNvSpPr>
          <p:nvPr>
            <p:ph type="subTitle" idx="1"/>
          </p:nvPr>
        </p:nvSpPr>
        <p:spPr>
          <a:xfrm>
            <a:off x="1293845" y="5432564"/>
            <a:ext cx="9604310" cy="457200"/>
          </a:xfrm>
        </p:spPr>
        <p:txBody>
          <a:bodyPr>
            <a:normAutofit/>
          </a:bodyPr>
          <a:lstStyle>
            <a:lvl1pPr marL="0" indent="0" algn="l">
              <a:spcBef>
                <a:spcPts val="0"/>
              </a:spcBef>
              <a:buNone/>
              <a:defRPr sz="2000" b="0">
                <a:solidFill>
                  <a:schemeClr val="accent1">
                    <a:lumMod val="7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cxnSp>
        <p:nvCxnSpPr>
          <p:cNvPr id="58" name="Straight Connector 57"/>
          <p:cNvCxnSpPr/>
          <p:nvPr userDrawn="1"/>
        </p:nvCxnSpPr>
        <p:spPr>
          <a:xfrm>
            <a:off x="1295400" y="5294175"/>
            <a:ext cx="9601200" cy="0"/>
          </a:xfrm>
          <a:prstGeom prst="line">
            <a:avLst/>
          </a:prstGeom>
          <a:ln w="12700"/>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7988627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Footer Placeholder 4"/>
          <p:cNvSpPr>
            <a:spLocks noGrp="1"/>
          </p:cNvSpPr>
          <p:nvPr>
            <p:ph type="ftr" sz="quarter" idx="11"/>
          </p:nvPr>
        </p:nvSpPr>
        <p:spPr/>
        <p:txBody>
          <a:bodyPr/>
          <a:lstStyle/>
          <a:p>
            <a:r>
              <a:rPr lang="en-US" dirty="0"/>
              <a:t>Add a footer</a:t>
            </a:r>
          </a:p>
        </p:txBody>
      </p:sp>
      <p:sp>
        <p:nvSpPr>
          <p:cNvPr id="4" name="Date Placeholder 3"/>
          <p:cNvSpPr>
            <a:spLocks noGrp="1"/>
          </p:cNvSpPr>
          <p:nvPr>
            <p:ph type="dt" sz="half" idx="10"/>
          </p:nvPr>
        </p:nvSpPr>
        <p:spPr/>
        <p:txBody>
          <a:bodyPr/>
          <a:lstStyle/>
          <a:p>
            <a:fld id="{384A29A4-78C8-47AB-BA06-22CB45938951}" type="datetime1">
              <a:rPr lang="en-US" smtClean="0"/>
              <a:t>7/4/2021</a:t>
            </a:fld>
            <a:endParaRPr lang="en-US"/>
          </a:p>
        </p:txBody>
      </p:sp>
      <p:sp>
        <p:nvSpPr>
          <p:cNvPr id="6" name="Slide Number Placeholder 5"/>
          <p:cNvSpPr>
            <a:spLocks noGrp="1"/>
          </p:cNvSpPr>
          <p:nvPr>
            <p:ph type="sldNum" sz="quarter" idx="12"/>
          </p:nvPr>
        </p:nvSpPr>
        <p:spPr/>
        <p:txBody>
          <a:bodyPr/>
          <a:lstStyle/>
          <a:p>
            <a:fld id="{E31375A4-56A4-47D6-9801-1991572033F7}" type="slidenum">
              <a:rPr lang="en-US" smtClean="0"/>
              <a:t>‹#›</a:t>
            </a:fld>
            <a:endParaRPr lang="en-US"/>
          </a:p>
        </p:txBody>
      </p:sp>
    </p:spTree>
    <p:extLst>
      <p:ext uri="{BB962C8B-B14F-4D97-AF65-F5344CB8AC3E}">
        <p14:creationId xmlns:p14="http://schemas.microsoft.com/office/powerpoint/2010/main" val="24771542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209314" y="489856"/>
            <a:ext cx="1687286" cy="5301343"/>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295399" y="489856"/>
            <a:ext cx="7587344" cy="5301343"/>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Footer Placeholder 4"/>
          <p:cNvSpPr>
            <a:spLocks noGrp="1"/>
          </p:cNvSpPr>
          <p:nvPr>
            <p:ph type="ftr" sz="quarter" idx="11"/>
          </p:nvPr>
        </p:nvSpPr>
        <p:spPr/>
        <p:txBody>
          <a:bodyPr/>
          <a:lstStyle/>
          <a:p>
            <a:r>
              <a:rPr lang="en-US" dirty="0"/>
              <a:t>Add a footer</a:t>
            </a:r>
          </a:p>
        </p:txBody>
      </p:sp>
      <p:sp>
        <p:nvSpPr>
          <p:cNvPr id="4" name="Date Placeholder 3"/>
          <p:cNvSpPr>
            <a:spLocks noGrp="1"/>
          </p:cNvSpPr>
          <p:nvPr>
            <p:ph type="dt" sz="half" idx="10"/>
          </p:nvPr>
        </p:nvSpPr>
        <p:spPr/>
        <p:txBody>
          <a:bodyPr/>
          <a:lstStyle/>
          <a:p>
            <a:fld id="{E1ED4ACF-2D82-46F2-A8E9-23963AA34E86}" type="datetime1">
              <a:rPr lang="en-US" smtClean="0"/>
              <a:t>7/4/2021</a:t>
            </a:fld>
            <a:endParaRPr lang="en-US"/>
          </a:p>
        </p:txBody>
      </p:sp>
      <p:sp>
        <p:nvSpPr>
          <p:cNvPr id="6" name="Slide Number Placeholder 5"/>
          <p:cNvSpPr>
            <a:spLocks noGrp="1"/>
          </p:cNvSpPr>
          <p:nvPr>
            <p:ph type="sldNum" sz="quarter" idx="12"/>
          </p:nvPr>
        </p:nvSpPr>
        <p:spPr/>
        <p:txBody>
          <a:bodyPr/>
          <a:lstStyle/>
          <a:p>
            <a:fld id="{E31375A4-56A4-47D6-9801-1991572033F7}" type="slidenum">
              <a:rPr lang="en-US" smtClean="0"/>
              <a:t>‹#›</a:t>
            </a:fld>
            <a:endParaRPr lang="en-US"/>
          </a:p>
        </p:txBody>
      </p:sp>
    </p:spTree>
    <p:extLst>
      <p:ext uri="{BB962C8B-B14F-4D97-AF65-F5344CB8AC3E}">
        <p14:creationId xmlns:p14="http://schemas.microsoft.com/office/powerpoint/2010/main" val="25246350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Footer Placeholder 4"/>
          <p:cNvSpPr>
            <a:spLocks noGrp="1"/>
          </p:cNvSpPr>
          <p:nvPr>
            <p:ph type="ftr" sz="quarter" idx="11"/>
          </p:nvPr>
        </p:nvSpPr>
        <p:spPr/>
        <p:txBody>
          <a:bodyPr/>
          <a:lstStyle/>
          <a:p>
            <a:r>
              <a:rPr lang="en-US" dirty="0"/>
              <a:t>Add a footer</a:t>
            </a:r>
          </a:p>
        </p:txBody>
      </p:sp>
      <p:sp>
        <p:nvSpPr>
          <p:cNvPr id="4" name="Date Placeholder 3"/>
          <p:cNvSpPr>
            <a:spLocks noGrp="1"/>
          </p:cNvSpPr>
          <p:nvPr>
            <p:ph type="dt" sz="half" idx="10"/>
          </p:nvPr>
        </p:nvSpPr>
        <p:spPr/>
        <p:txBody>
          <a:bodyPr/>
          <a:lstStyle/>
          <a:p>
            <a:fld id="{AE374B5B-21A0-4192-BF4C-38187F1A68D8}" type="datetime1">
              <a:rPr lang="en-US" smtClean="0"/>
              <a:t>7/4/2021</a:t>
            </a:fld>
            <a:endParaRPr lang="en-US"/>
          </a:p>
        </p:txBody>
      </p:sp>
      <p:sp>
        <p:nvSpPr>
          <p:cNvPr id="6" name="Slide Number Placeholder 5"/>
          <p:cNvSpPr>
            <a:spLocks noGrp="1"/>
          </p:cNvSpPr>
          <p:nvPr>
            <p:ph type="sldNum" sz="quarter" idx="12"/>
          </p:nvPr>
        </p:nvSpPr>
        <p:spPr/>
        <p:txBody>
          <a:bodyPr/>
          <a:lstStyle/>
          <a:p>
            <a:fld id="{E31375A4-56A4-47D6-9801-1991572033F7}" type="slidenum">
              <a:rPr lang="en-US" smtClean="0"/>
              <a:t>‹#›</a:t>
            </a:fld>
            <a:endParaRPr lang="en-US"/>
          </a:p>
        </p:txBody>
      </p:sp>
    </p:spTree>
    <p:extLst>
      <p:ext uri="{BB962C8B-B14F-4D97-AF65-F5344CB8AC3E}">
        <p14:creationId xmlns:p14="http://schemas.microsoft.com/office/powerpoint/2010/main" val="31124441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gradFill flip="none" rotWithShape="1">
          <a:gsLst>
            <a:gs pos="0">
              <a:schemeClr val="accent1"/>
            </a:gs>
            <a:gs pos="97000">
              <a:schemeClr val="accent1">
                <a:lumMod val="80000"/>
              </a:schemeClr>
            </a:gs>
          </a:gsLst>
          <a:path path="circle">
            <a:fillToRect l="50000" t="50000" r="50000" b="50000"/>
          </a:path>
          <a:tileRect/>
        </a:gradFill>
        <a:effectLst/>
      </p:bgPr>
    </p:bg>
    <p:spTree>
      <p:nvGrpSpPr>
        <p:cNvPr id="1" name=""/>
        <p:cNvGrpSpPr/>
        <p:nvPr/>
      </p:nvGrpSpPr>
      <p:grpSpPr>
        <a:xfrm>
          <a:off x="0" y="0"/>
          <a:ext cx="0" cy="0"/>
          <a:chOff x="0" y="0"/>
          <a:chExt cx="0" cy="0"/>
        </a:xfrm>
      </p:grpSpPr>
      <p:grpSp>
        <p:nvGrpSpPr>
          <p:cNvPr id="7" name="Group 6"/>
          <p:cNvGrpSpPr/>
          <p:nvPr userDrawn="1"/>
        </p:nvGrpSpPr>
        <p:grpSpPr bwMode="hidden">
          <a:xfrm>
            <a:off x="-1" y="0"/>
            <a:ext cx="12192002" cy="6858000"/>
            <a:chOff x="-1" y="0"/>
            <a:chExt cx="12192002" cy="6858000"/>
          </a:xfrm>
        </p:grpSpPr>
        <p:cxnSp>
          <p:nvCxnSpPr>
            <p:cNvPr id="8" name="Straight Connector 7"/>
            <p:cNvCxnSpPr/>
            <p:nvPr/>
          </p:nvCxnSpPr>
          <p:spPr bwMode="hidden">
            <a:xfrm>
              <a:off x="610194"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9" name="Straight Connector 8"/>
            <p:cNvCxnSpPr/>
            <p:nvPr/>
          </p:nvCxnSpPr>
          <p:spPr bwMode="hidden">
            <a:xfrm>
              <a:off x="1829332"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0" name="Straight Connector 9"/>
            <p:cNvCxnSpPr/>
            <p:nvPr/>
          </p:nvCxnSpPr>
          <p:spPr bwMode="hidden">
            <a:xfrm>
              <a:off x="3048470"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1" name="Straight Connector 10"/>
            <p:cNvCxnSpPr/>
            <p:nvPr/>
          </p:nvCxnSpPr>
          <p:spPr bwMode="hidden">
            <a:xfrm>
              <a:off x="4267608"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2" name="Straight Connector 11"/>
            <p:cNvCxnSpPr/>
            <p:nvPr/>
          </p:nvCxnSpPr>
          <p:spPr bwMode="hidden">
            <a:xfrm>
              <a:off x="5486746"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3" name="Straight Connector 12"/>
            <p:cNvCxnSpPr/>
            <p:nvPr/>
          </p:nvCxnSpPr>
          <p:spPr bwMode="hidden">
            <a:xfrm>
              <a:off x="6705884"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4" name="Straight Connector 13"/>
            <p:cNvCxnSpPr/>
            <p:nvPr/>
          </p:nvCxnSpPr>
          <p:spPr bwMode="hidden">
            <a:xfrm>
              <a:off x="7925022"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5" name="Straight Connector 14"/>
            <p:cNvCxnSpPr/>
            <p:nvPr/>
          </p:nvCxnSpPr>
          <p:spPr bwMode="hidden">
            <a:xfrm>
              <a:off x="9144160"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6" name="Straight Connector 15"/>
            <p:cNvCxnSpPr/>
            <p:nvPr/>
          </p:nvCxnSpPr>
          <p:spPr bwMode="hidden">
            <a:xfrm>
              <a:off x="10363298"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7" name="Straight Connector 16"/>
            <p:cNvCxnSpPr/>
            <p:nvPr/>
          </p:nvCxnSpPr>
          <p:spPr bwMode="hidden">
            <a:xfrm>
              <a:off x="11582436"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8" name="Straight Connector 17"/>
            <p:cNvCxnSpPr/>
            <p:nvPr/>
          </p:nvCxnSpPr>
          <p:spPr bwMode="hidden">
            <a:xfrm>
              <a:off x="2819" y="386485"/>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9" name="Straight Connector 18"/>
            <p:cNvCxnSpPr/>
            <p:nvPr/>
          </p:nvCxnSpPr>
          <p:spPr bwMode="hidden">
            <a:xfrm>
              <a:off x="2819" y="1611181"/>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0" name="Straight Connector 19"/>
            <p:cNvCxnSpPr/>
            <p:nvPr/>
          </p:nvCxnSpPr>
          <p:spPr bwMode="hidden">
            <a:xfrm>
              <a:off x="2819" y="2835877"/>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1" name="Straight Connector 20"/>
            <p:cNvCxnSpPr/>
            <p:nvPr/>
          </p:nvCxnSpPr>
          <p:spPr bwMode="hidden">
            <a:xfrm>
              <a:off x="2819" y="4060573"/>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2" name="Straight Connector 21"/>
            <p:cNvCxnSpPr/>
            <p:nvPr/>
          </p:nvCxnSpPr>
          <p:spPr bwMode="hidden">
            <a:xfrm>
              <a:off x="2819" y="5285269"/>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3" name="Straight Connector 22"/>
            <p:cNvCxnSpPr/>
            <p:nvPr/>
          </p:nvCxnSpPr>
          <p:spPr bwMode="hidden">
            <a:xfrm>
              <a:off x="2819" y="6509965"/>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nvGrpSpPr>
            <p:cNvPr id="24" name="Group 23"/>
            <p:cNvGrpSpPr/>
            <p:nvPr userDrawn="1"/>
          </p:nvGrpSpPr>
          <p:grpSpPr bwMode="hidden">
            <a:xfrm>
              <a:off x="-1" y="0"/>
              <a:ext cx="12192001" cy="6858000"/>
              <a:chOff x="-1" y="0"/>
              <a:chExt cx="12192001" cy="6858000"/>
            </a:xfrm>
          </p:grpSpPr>
          <p:cxnSp>
            <p:nvCxnSpPr>
              <p:cNvPr id="42" name="Straight Connector 41"/>
              <p:cNvCxnSpPr/>
              <p:nvPr/>
            </p:nvCxnSpPr>
            <p:spPr bwMode="hidden">
              <a:xfrm>
                <a:off x="225425"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3" name="Straight Connector 42"/>
              <p:cNvCxnSpPr/>
              <p:nvPr/>
            </p:nvCxnSpPr>
            <p:spPr bwMode="hidden">
              <a:xfrm>
                <a:off x="1449154"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4" name="Straight Connector 43"/>
              <p:cNvCxnSpPr/>
              <p:nvPr/>
            </p:nvCxnSpPr>
            <p:spPr bwMode="hidden">
              <a:xfrm>
                <a:off x="2665982"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5" name="Straight Connector 44"/>
              <p:cNvCxnSpPr/>
              <p:nvPr/>
            </p:nvCxnSpPr>
            <p:spPr bwMode="hidden">
              <a:xfrm>
                <a:off x="3885119"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6" name="Straight Connector 45"/>
              <p:cNvCxnSpPr/>
              <p:nvPr/>
            </p:nvCxnSpPr>
            <p:spPr bwMode="hidden">
              <a:xfrm>
                <a:off x="5106502"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nvGrpSpPr>
              <p:cNvPr id="47" name="Group 46"/>
              <p:cNvGrpSpPr/>
              <p:nvPr/>
            </p:nvGrpSpPr>
            <p:grpSpPr bwMode="hidden">
              <a:xfrm>
                <a:off x="6327885" y="0"/>
                <a:ext cx="5864115" cy="5898673"/>
                <a:chOff x="6327885" y="0"/>
                <a:chExt cx="5864115" cy="5898673"/>
              </a:xfrm>
            </p:grpSpPr>
            <p:cxnSp>
              <p:nvCxnSpPr>
                <p:cNvPr id="53" name="Straight Connector 52"/>
                <p:cNvCxnSpPr/>
                <p:nvPr/>
              </p:nvCxnSpPr>
              <p:spPr bwMode="hidden">
                <a:xfrm>
                  <a:off x="6327885" y="0"/>
                  <a:ext cx="5864115" cy="5898673"/>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4" name="Straight Connector 53"/>
                <p:cNvCxnSpPr/>
                <p:nvPr/>
              </p:nvCxnSpPr>
              <p:spPr bwMode="hidden">
                <a:xfrm>
                  <a:off x="7549268" y="0"/>
                  <a:ext cx="4642732" cy="467242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5" name="Straight Connector 54"/>
                <p:cNvCxnSpPr/>
                <p:nvPr/>
              </p:nvCxnSpPr>
              <p:spPr bwMode="hidden">
                <a:xfrm>
                  <a:off x="8772997" y="0"/>
                  <a:ext cx="3419003" cy="345674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6" name="Straight Connector 55"/>
                <p:cNvCxnSpPr/>
                <p:nvPr/>
              </p:nvCxnSpPr>
              <p:spPr bwMode="hidden">
                <a:xfrm>
                  <a:off x="9982200" y="0"/>
                  <a:ext cx="2209800" cy="222646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7" name="Straight Connector 56"/>
                <p:cNvCxnSpPr/>
                <p:nvPr/>
              </p:nvCxnSpPr>
              <p:spPr bwMode="hidden">
                <a:xfrm>
                  <a:off x="11199019" y="0"/>
                  <a:ext cx="992981" cy="1002506"/>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cxnSp>
            <p:nvCxnSpPr>
              <p:cNvPr id="48" name="Straight Connector 47"/>
              <p:cNvCxnSpPr/>
              <p:nvPr/>
            </p:nvCxnSpPr>
            <p:spPr bwMode="hidden">
              <a:xfrm flipH="1" flipV="1">
                <a:off x="-1" y="1012053"/>
                <a:ext cx="5828811" cy="584594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9" name="Straight Connector 48"/>
              <p:cNvCxnSpPr/>
              <p:nvPr/>
            </p:nvCxnSpPr>
            <p:spPr bwMode="hidden">
              <a:xfrm flipH="1" flipV="1">
                <a:off x="-1" y="2227340"/>
                <a:ext cx="4614781" cy="4630658"/>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0" name="Straight Connector 49"/>
              <p:cNvCxnSpPr/>
              <p:nvPr/>
            </p:nvCxnSpPr>
            <p:spPr bwMode="hidden">
              <a:xfrm flipH="1" flipV="1">
                <a:off x="-1" y="3432149"/>
                <a:ext cx="3398419" cy="342584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1" name="Straight Connector 50"/>
              <p:cNvCxnSpPr/>
              <p:nvPr/>
            </p:nvCxnSpPr>
            <p:spPr bwMode="hidden">
              <a:xfrm flipH="1" flipV="1">
                <a:off x="-1" y="4651431"/>
                <a:ext cx="2196496" cy="2206567"/>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2" name="Straight Connector 51"/>
              <p:cNvCxnSpPr/>
              <p:nvPr/>
            </p:nvCxnSpPr>
            <p:spPr bwMode="hidden">
              <a:xfrm flipH="1" flipV="1">
                <a:off x="-1" y="5864453"/>
                <a:ext cx="987003" cy="99354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grpSp>
          <p:nvGrpSpPr>
            <p:cNvPr id="25" name="Group 24"/>
            <p:cNvGrpSpPr/>
            <p:nvPr userDrawn="1"/>
          </p:nvGrpSpPr>
          <p:grpSpPr bwMode="hidden">
            <a:xfrm flipH="1">
              <a:off x="0" y="0"/>
              <a:ext cx="12192001" cy="6858000"/>
              <a:chOff x="-1" y="0"/>
              <a:chExt cx="12192001" cy="6858000"/>
            </a:xfrm>
          </p:grpSpPr>
          <p:cxnSp>
            <p:nvCxnSpPr>
              <p:cNvPr id="26" name="Straight Connector 25"/>
              <p:cNvCxnSpPr/>
              <p:nvPr/>
            </p:nvCxnSpPr>
            <p:spPr bwMode="hidden">
              <a:xfrm>
                <a:off x="225425"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7" name="Straight Connector 26"/>
              <p:cNvCxnSpPr/>
              <p:nvPr/>
            </p:nvCxnSpPr>
            <p:spPr bwMode="hidden">
              <a:xfrm>
                <a:off x="1449154"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8" name="Straight Connector 27"/>
              <p:cNvCxnSpPr/>
              <p:nvPr/>
            </p:nvCxnSpPr>
            <p:spPr bwMode="hidden">
              <a:xfrm>
                <a:off x="2665982"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9" name="Straight Connector 28"/>
              <p:cNvCxnSpPr/>
              <p:nvPr/>
            </p:nvCxnSpPr>
            <p:spPr bwMode="hidden">
              <a:xfrm>
                <a:off x="3885119"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0" name="Straight Connector 29"/>
              <p:cNvCxnSpPr/>
              <p:nvPr/>
            </p:nvCxnSpPr>
            <p:spPr bwMode="hidden">
              <a:xfrm>
                <a:off x="5150644"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nvGrpSpPr>
              <p:cNvPr id="31" name="Group 30"/>
              <p:cNvGrpSpPr/>
              <p:nvPr/>
            </p:nvGrpSpPr>
            <p:grpSpPr bwMode="hidden">
              <a:xfrm>
                <a:off x="6327885" y="0"/>
                <a:ext cx="5864115" cy="5898673"/>
                <a:chOff x="6327885" y="0"/>
                <a:chExt cx="5864115" cy="5898673"/>
              </a:xfrm>
            </p:grpSpPr>
            <p:cxnSp>
              <p:nvCxnSpPr>
                <p:cNvPr id="37" name="Straight Connector 36"/>
                <p:cNvCxnSpPr/>
                <p:nvPr/>
              </p:nvCxnSpPr>
              <p:spPr bwMode="hidden">
                <a:xfrm>
                  <a:off x="6327885" y="0"/>
                  <a:ext cx="5864115" cy="5898673"/>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8" name="Straight Connector 37"/>
                <p:cNvCxnSpPr/>
                <p:nvPr/>
              </p:nvCxnSpPr>
              <p:spPr bwMode="hidden">
                <a:xfrm>
                  <a:off x="7549268" y="0"/>
                  <a:ext cx="4642732" cy="467242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9" name="Straight Connector 38"/>
                <p:cNvCxnSpPr/>
                <p:nvPr/>
              </p:nvCxnSpPr>
              <p:spPr bwMode="hidden">
                <a:xfrm>
                  <a:off x="8772997" y="0"/>
                  <a:ext cx="3419003" cy="345674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0" name="Straight Connector 39"/>
                <p:cNvCxnSpPr/>
                <p:nvPr/>
              </p:nvCxnSpPr>
              <p:spPr bwMode="hidden">
                <a:xfrm>
                  <a:off x="9982200" y="0"/>
                  <a:ext cx="2209800" cy="222646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1" name="Straight Connector 40"/>
                <p:cNvCxnSpPr/>
                <p:nvPr/>
              </p:nvCxnSpPr>
              <p:spPr bwMode="hidden">
                <a:xfrm>
                  <a:off x="11199019" y="0"/>
                  <a:ext cx="992981" cy="1002506"/>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cxnSp>
            <p:nvCxnSpPr>
              <p:cNvPr id="32" name="Straight Connector 31"/>
              <p:cNvCxnSpPr/>
              <p:nvPr/>
            </p:nvCxnSpPr>
            <p:spPr bwMode="hidden">
              <a:xfrm flipH="1" flipV="1">
                <a:off x="-1" y="1012053"/>
                <a:ext cx="5828811" cy="584594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3" name="Straight Connector 32"/>
              <p:cNvCxnSpPr/>
              <p:nvPr/>
            </p:nvCxnSpPr>
            <p:spPr bwMode="hidden">
              <a:xfrm flipH="1" flipV="1">
                <a:off x="-1" y="2227340"/>
                <a:ext cx="4614781" cy="4630658"/>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4" name="Straight Connector 33"/>
              <p:cNvCxnSpPr/>
              <p:nvPr/>
            </p:nvCxnSpPr>
            <p:spPr bwMode="hidden">
              <a:xfrm flipH="1" flipV="1">
                <a:off x="-1" y="3432149"/>
                <a:ext cx="3398419" cy="342584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5" name="Straight Connector 34"/>
              <p:cNvCxnSpPr/>
              <p:nvPr/>
            </p:nvCxnSpPr>
            <p:spPr bwMode="hidden">
              <a:xfrm flipH="1" flipV="1">
                <a:off x="-1" y="4651431"/>
                <a:ext cx="2196496" cy="2206567"/>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6" name="Straight Connector 35"/>
              <p:cNvCxnSpPr/>
              <p:nvPr/>
            </p:nvCxnSpPr>
            <p:spPr bwMode="hidden">
              <a:xfrm flipH="1" flipV="1">
                <a:off x="-1" y="5864453"/>
                <a:ext cx="987003" cy="99354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grpSp>
      <p:sp>
        <p:nvSpPr>
          <p:cNvPr id="2" name="Title 1"/>
          <p:cNvSpPr>
            <a:spLocks noGrp="1"/>
          </p:cNvSpPr>
          <p:nvPr>
            <p:ph type="title"/>
          </p:nvPr>
        </p:nvSpPr>
        <p:spPr>
          <a:xfrm>
            <a:off x="1295400" y="2541573"/>
            <a:ext cx="9601200" cy="2743200"/>
          </a:xfrm>
        </p:spPr>
        <p:txBody>
          <a:bodyPr anchor="b">
            <a:normAutofit/>
          </a:bodyPr>
          <a:lstStyle>
            <a:lvl1pPr>
              <a:lnSpc>
                <a:spcPct val="85000"/>
              </a:lnSpc>
              <a:defRPr sz="6000" cap="none" baseline="0">
                <a:solidFill>
                  <a:schemeClr val="tx1"/>
                </a:solidFill>
              </a:defRPr>
            </a:lvl1pPr>
          </a:lstStyle>
          <a:p>
            <a:r>
              <a:rPr lang="en-US"/>
              <a:t>Click to edit Master title style</a:t>
            </a:r>
            <a:endParaRPr lang="en-US" dirty="0"/>
          </a:p>
        </p:txBody>
      </p:sp>
      <p:sp>
        <p:nvSpPr>
          <p:cNvPr id="3" name="Text Placeholder 2"/>
          <p:cNvSpPr>
            <a:spLocks noGrp="1"/>
          </p:cNvSpPr>
          <p:nvPr>
            <p:ph type="body" idx="1"/>
          </p:nvPr>
        </p:nvSpPr>
        <p:spPr>
          <a:xfrm>
            <a:off x="1295400" y="5431536"/>
            <a:ext cx="9601200" cy="457200"/>
          </a:xfrm>
        </p:spPr>
        <p:txBody>
          <a:bodyPr>
            <a:normAutofit/>
          </a:bodyPr>
          <a:lstStyle>
            <a:lvl1pPr marL="0" indent="0">
              <a:spcBef>
                <a:spcPts val="0"/>
              </a:spcBef>
              <a:buNone/>
              <a:defRPr sz="2000" b="0">
                <a:solidFill>
                  <a:schemeClr val="tx1"/>
                </a:solidFill>
              </a:defRPr>
            </a:lvl1pPr>
            <a:lvl2pPr marL="457200" indent="0">
              <a:buNone/>
              <a:defRPr sz="2000"/>
            </a:lvl2pPr>
            <a:lvl3pPr marL="914400" indent="0">
              <a:buNone/>
              <a:defRPr sz="18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lvl="0"/>
            <a:r>
              <a:rPr lang="en-US"/>
              <a:t>Edit Master text styles</a:t>
            </a:r>
          </a:p>
        </p:txBody>
      </p:sp>
      <p:cxnSp>
        <p:nvCxnSpPr>
          <p:cNvPr id="58" name="Straight Connector 57"/>
          <p:cNvCxnSpPr/>
          <p:nvPr userDrawn="1"/>
        </p:nvCxnSpPr>
        <p:spPr>
          <a:xfrm>
            <a:off x="1295400" y="5294175"/>
            <a:ext cx="96012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06778040"/>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1295400" y="1981199"/>
            <a:ext cx="4572000" cy="3810001"/>
          </a:xfrm>
        </p:spPr>
        <p:txBody>
          <a:bodyPr>
            <a:normAutofit/>
          </a:bodyPr>
          <a:lstStyle>
            <a:lvl1pPr>
              <a:defRPr sz="2000"/>
            </a:lvl1pPr>
            <a:lvl2pPr>
              <a:defRPr sz="1800"/>
            </a:lvl2pPr>
            <a:lvl3pPr>
              <a:defRPr sz="1600"/>
            </a:lvl3pPr>
            <a:lvl4pPr>
              <a:defRPr sz="1400"/>
            </a:lvl4pPr>
            <a:lvl5pPr>
              <a:defRPr sz="1400"/>
            </a:lvl5pPr>
            <a:lvl6pPr>
              <a:defRPr sz="1800"/>
            </a:lvl6pPr>
            <a:lvl7pPr>
              <a:defRPr sz="1800"/>
            </a:lvl7pPr>
            <a:lvl8pPr>
              <a:defRPr sz="1800"/>
            </a:lvl8pPr>
            <a:lvl9pPr>
              <a:defRPr sz="18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324600" y="1981199"/>
            <a:ext cx="4572000" cy="3810001"/>
          </a:xfrm>
        </p:spPr>
        <p:txBody>
          <a:bodyPr>
            <a:normAutofit/>
          </a:bodyPr>
          <a:lstStyle>
            <a:lvl1pPr>
              <a:defRPr sz="2000"/>
            </a:lvl1pPr>
            <a:lvl2pPr>
              <a:defRPr sz="1800"/>
            </a:lvl2pPr>
            <a:lvl3pPr>
              <a:defRPr sz="1600"/>
            </a:lvl3pPr>
            <a:lvl4pPr>
              <a:defRPr sz="1400"/>
            </a:lvl4pPr>
            <a:lvl5pPr>
              <a:defRPr sz="1400"/>
            </a:lvl5pPr>
            <a:lvl6pPr>
              <a:defRPr sz="1800"/>
            </a:lvl6pPr>
            <a:lvl7pPr>
              <a:defRPr sz="1800"/>
            </a:lvl7pPr>
            <a:lvl8pPr>
              <a:defRPr sz="1800"/>
            </a:lvl8pPr>
            <a:lvl9pPr>
              <a:defRPr sz="18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11"/>
          </p:nvPr>
        </p:nvSpPr>
        <p:spPr/>
        <p:txBody>
          <a:bodyPr/>
          <a:lstStyle/>
          <a:p>
            <a:r>
              <a:rPr lang="en-US" dirty="0"/>
              <a:t>Add a footer</a:t>
            </a:r>
          </a:p>
        </p:txBody>
      </p:sp>
      <p:sp>
        <p:nvSpPr>
          <p:cNvPr id="5" name="Date Placeholder 4"/>
          <p:cNvSpPr>
            <a:spLocks noGrp="1"/>
          </p:cNvSpPr>
          <p:nvPr>
            <p:ph type="dt" sz="half" idx="10"/>
          </p:nvPr>
        </p:nvSpPr>
        <p:spPr/>
        <p:txBody>
          <a:bodyPr/>
          <a:lstStyle/>
          <a:p>
            <a:fld id="{33B5CF7C-B333-48E1-A4A6-83A3C8B73AC0}" type="datetime1">
              <a:rPr lang="en-US" smtClean="0"/>
              <a:t>7/4/2021</a:t>
            </a:fld>
            <a:endParaRPr lang="en-US"/>
          </a:p>
        </p:txBody>
      </p:sp>
      <p:sp>
        <p:nvSpPr>
          <p:cNvPr id="7" name="Slide Number Placeholder 6"/>
          <p:cNvSpPr>
            <a:spLocks noGrp="1"/>
          </p:cNvSpPr>
          <p:nvPr>
            <p:ph type="sldNum" sz="quarter" idx="12"/>
          </p:nvPr>
        </p:nvSpPr>
        <p:spPr/>
        <p:txBody>
          <a:bodyPr/>
          <a:lstStyle/>
          <a:p>
            <a:fld id="{E31375A4-56A4-47D6-9801-1991572033F7}" type="slidenum">
              <a:rPr lang="en-US" smtClean="0"/>
              <a:t>‹#›</a:t>
            </a:fld>
            <a:endParaRPr lang="en-US"/>
          </a:p>
        </p:txBody>
      </p:sp>
    </p:spTree>
    <p:extLst>
      <p:ext uri="{BB962C8B-B14F-4D97-AF65-F5344CB8AC3E}">
        <p14:creationId xmlns:p14="http://schemas.microsoft.com/office/powerpoint/2010/main" val="40445679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Text Placeholder 2"/>
          <p:cNvSpPr>
            <a:spLocks noGrp="1"/>
          </p:cNvSpPr>
          <p:nvPr>
            <p:ph type="body" idx="1"/>
          </p:nvPr>
        </p:nvSpPr>
        <p:spPr>
          <a:xfrm>
            <a:off x="1295400" y="1818322"/>
            <a:ext cx="4572000" cy="641350"/>
          </a:xfrm>
        </p:spPr>
        <p:txBody>
          <a:bodyPr anchor="ctr">
            <a:normAutofit/>
          </a:bodyPr>
          <a:lstStyle>
            <a:lvl1pPr marL="0" indent="0">
              <a:spcBef>
                <a:spcPts val="0"/>
              </a:spcBef>
              <a:buNone/>
              <a:defRPr sz="20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1295400" y="2503713"/>
            <a:ext cx="4572000" cy="3287487"/>
          </a:xfrm>
        </p:spPr>
        <p:txBody>
          <a:bodyPr>
            <a:normAutofit/>
          </a:bodyPr>
          <a:lstStyle>
            <a:lvl1pPr>
              <a:defRPr sz="2000"/>
            </a:lvl1pPr>
            <a:lvl2pPr>
              <a:defRPr sz="1800"/>
            </a:lvl2pPr>
            <a:lvl3pPr>
              <a:defRPr sz="1600"/>
            </a:lvl3pPr>
            <a:lvl4pPr>
              <a:defRPr sz="1400"/>
            </a:lvl4pPr>
            <a:lvl5pPr>
              <a:defRPr sz="1400"/>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324600" y="1818322"/>
            <a:ext cx="4572000" cy="641350"/>
          </a:xfrm>
        </p:spPr>
        <p:txBody>
          <a:bodyPr anchor="ctr">
            <a:normAutofit/>
          </a:bodyPr>
          <a:lstStyle>
            <a:lvl1pPr marL="0" indent="0">
              <a:spcBef>
                <a:spcPts val="0"/>
              </a:spcBef>
              <a:buNone/>
              <a:defRPr sz="20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324600" y="2503713"/>
            <a:ext cx="4572000" cy="3287487"/>
          </a:xfrm>
        </p:spPr>
        <p:txBody>
          <a:bodyPr>
            <a:normAutofit/>
          </a:bodyPr>
          <a:lstStyle>
            <a:lvl1pPr>
              <a:defRPr sz="2000"/>
            </a:lvl1pPr>
            <a:lvl2pPr>
              <a:defRPr sz="1800"/>
            </a:lvl2pPr>
            <a:lvl3pPr>
              <a:defRPr sz="1600"/>
            </a:lvl3pPr>
            <a:lvl4pPr>
              <a:defRPr sz="1400"/>
            </a:lvl4pPr>
            <a:lvl5pPr>
              <a:defRPr sz="1400"/>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Footer Placeholder 7"/>
          <p:cNvSpPr>
            <a:spLocks noGrp="1"/>
          </p:cNvSpPr>
          <p:nvPr>
            <p:ph type="ftr" sz="quarter" idx="11"/>
          </p:nvPr>
        </p:nvSpPr>
        <p:spPr/>
        <p:txBody>
          <a:bodyPr/>
          <a:lstStyle/>
          <a:p>
            <a:r>
              <a:rPr lang="en-US" dirty="0"/>
              <a:t>Add a footer</a:t>
            </a:r>
          </a:p>
        </p:txBody>
      </p:sp>
      <p:sp>
        <p:nvSpPr>
          <p:cNvPr id="7" name="Date Placeholder 6"/>
          <p:cNvSpPr>
            <a:spLocks noGrp="1"/>
          </p:cNvSpPr>
          <p:nvPr>
            <p:ph type="dt" sz="half" idx="10"/>
          </p:nvPr>
        </p:nvSpPr>
        <p:spPr/>
        <p:txBody>
          <a:bodyPr/>
          <a:lstStyle/>
          <a:p>
            <a:fld id="{AE320762-5CBF-4210-AB54-376B091119F8}" type="datetime1">
              <a:rPr lang="en-US" smtClean="0"/>
              <a:t>7/4/2021</a:t>
            </a:fld>
            <a:endParaRPr lang="en-US"/>
          </a:p>
        </p:txBody>
      </p:sp>
      <p:sp>
        <p:nvSpPr>
          <p:cNvPr id="9" name="Slide Number Placeholder 8"/>
          <p:cNvSpPr>
            <a:spLocks noGrp="1"/>
          </p:cNvSpPr>
          <p:nvPr>
            <p:ph type="sldNum" sz="quarter" idx="12"/>
          </p:nvPr>
        </p:nvSpPr>
        <p:spPr/>
        <p:txBody>
          <a:bodyPr/>
          <a:lstStyle/>
          <a:p>
            <a:fld id="{E31375A4-56A4-47D6-9801-1991572033F7}" type="slidenum">
              <a:rPr lang="en-US" smtClean="0"/>
              <a:t>‹#›</a:t>
            </a:fld>
            <a:endParaRPr lang="en-US"/>
          </a:p>
        </p:txBody>
      </p:sp>
    </p:spTree>
    <p:extLst>
      <p:ext uri="{BB962C8B-B14F-4D97-AF65-F5344CB8AC3E}">
        <p14:creationId xmlns:p14="http://schemas.microsoft.com/office/powerpoint/2010/main" val="33979065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Footer Placeholder 3"/>
          <p:cNvSpPr>
            <a:spLocks noGrp="1"/>
          </p:cNvSpPr>
          <p:nvPr>
            <p:ph type="ftr" sz="quarter" idx="11"/>
          </p:nvPr>
        </p:nvSpPr>
        <p:spPr/>
        <p:txBody>
          <a:bodyPr/>
          <a:lstStyle/>
          <a:p>
            <a:r>
              <a:rPr lang="en-US" dirty="0"/>
              <a:t>Add a footer</a:t>
            </a:r>
          </a:p>
        </p:txBody>
      </p:sp>
      <p:sp>
        <p:nvSpPr>
          <p:cNvPr id="3" name="Date Placeholder 2"/>
          <p:cNvSpPr>
            <a:spLocks noGrp="1"/>
          </p:cNvSpPr>
          <p:nvPr>
            <p:ph type="dt" sz="half" idx="10"/>
          </p:nvPr>
        </p:nvSpPr>
        <p:spPr/>
        <p:txBody>
          <a:bodyPr/>
          <a:lstStyle/>
          <a:p>
            <a:fld id="{7F0DB371-BF5F-4058-A212-1A908E4D2674}" type="datetime1">
              <a:rPr lang="en-US" smtClean="0"/>
              <a:t>7/4/2021</a:t>
            </a:fld>
            <a:endParaRPr lang="en-US"/>
          </a:p>
        </p:txBody>
      </p:sp>
      <p:sp>
        <p:nvSpPr>
          <p:cNvPr id="5" name="Slide Number Placeholder 4"/>
          <p:cNvSpPr>
            <a:spLocks noGrp="1"/>
          </p:cNvSpPr>
          <p:nvPr>
            <p:ph type="sldNum" sz="quarter" idx="12"/>
          </p:nvPr>
        </p:nvSpPr>
        <p:spPr/>
        <p:txBody>
          <a:bodyPr/>
          <a:lstStyle/>
          <a:p>
            <a:fld id="{E31375A4-56A4-47D6-9801-1991572033F7}" type="slidenum">
              <a:rPr lang="en-US" smtClean="0"/>
              <a:t>‹#›</a:t>
            </a:fld>
            <a:endParaRPr lang="en-US"/>
          </a:p>
        </p:txBody>
      </p:sp>
    </p:spTree>
    <p:extLst>
      <p:ext uri="{BB962C8B-B14F-4D97-AF65-F5344CB8AC3E}">
        <p14:creationId xmlns:p14="http://schemas.microsoft.com/office/powerpoint/2010/main" val="32389767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13" name="Footer Placeholder 212"/>
          <p:cNvSpPr>
            <a:spLocks noGrp="1"/>
          </p:cNvSpPr>
          <p:nvPr>
            <p:ph type="ftr" sz="quarter" idx="11"/>
          </p:nvPr>
        </p:nvSpPr>
        <p:spPr/>
        <p:txBody>
          <a:bodyPr/>
          <a:lstStyle/>
          <a:p>
            <a:r>
              <a:rPr lang="en-US" dirty="0"/>
              <a:t>Add a footer</a:t>
            </a:r>
          </a:p>
        </p:txBody>
      </p:sp>
      <p:sp>
        <p:nvSpPr>
          <p:cNvPr id="212" name="Date Placeholder 211"/>
          <p:cNvSpPr>
            <a:spLocks noGrp="1"/>
          </p:cNvSpPr>
          <p:nvPr>
            <p:ph type="dt" sz="half" idx="10"/>
          </p:nvPr>
        </p:nvSpPr>
        <p:spPr/>
        <p:txBody>
          <a:bodyPr/>
          <a:lstStyle/>
          <a:p>
            <a:fld id="{60A4083B-90AA-48CF-BAD5-00AA24D7F288}" type="datetime1">
              <a:rPr lang="en-US" smtClean="0"/>
              <a:t>7/4/2021</a:t>
            </a:fld>
            <a:endParaRPr lang="en-US"/>
          </a:p>
        </p:txBody>
      </p:sp>
      <p:sp>
        <p:nvSpPr>
          <p:cNvPr id="214" name="Slide Number Placeholder 213"/>
          <p:cNvSpPr>
            <a:spLocks noGrp="1"/>
          </p:cNvSpPr>
          <p:nvPr>
            <p:ph type="sldNum" sz="quarter" idx="12"/>
          </p:nvPr>
        </p:nvSpPr>
        <p:spPr/>
        <p:txBody>
          <a:bodyPr/>
          <a:lstStyle/>
          <a:p>
            <a:fld id="{E31375A4-56A4-47D6-9801-1991572033F7}" type="slidenum">
              <a:rPr lang="en-US" smtClean="0"/>
              <a:pPr/>
              <a:t>‹#›</a:t>
            </a:fld>
            <a:endParaRPr lang="en-US"/>
          </a:p>
        </p:txBody>
      </p:sp>
    </p:spTree>
    <p:extLst>
      <p:ext uri="{BB962C8B-B14F-4D97-AF65-F5344CB8AC3E}">
        <p14:creationId xmlns:p14="http://schemas.microsoft.com/office/powerpoint/2010/main" val="21468172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bg>
      <p:bgPr>
        <a:gradFill flip="none" rotWithShape="1">
          <a:gsLst>
            <a:gs pos="0">
              <a:schemeClr val="accent1"/>
            </a:gs>
            <a:gs pos="100000">
              <a:schemeClr val="accent1">
                <a:lumMod val="80000"/>
              </a:schemeClr>
            </a:gs>
          </a:gsLst>
          <a:path path="circle">
            <a:fillToRect l="50000" t="50000" r="50000" b="50000"/>
          </a:path>
          <a:tileRect/>
        </a:gradFill>
        <a:effectLst/>
      </p:bgPr>
    </p:bg>
    <p:spTree>
      <p:nvGrpSpPr>
        <p:cNvPr id="1" name=""/>
        <p:cNvGrpSpPr/>
        <p:nvPr/>
      </p:nvGrpSpPr>
      <p:grpSpPr>
        <a:xfrm>
          <a:off x="0" y="0"/>
          <a:ext cx="0" cy="0"/>
          <a:chOff x="0" y="0"/>
          <a:chExt cx="0" cy="0"/>
        </a:xfrm>
      </p:grpSpPr>
      <p:grpSp>
        <p:nvGrpSpPr>
          <p:cNvPr id="9" name="Group 8"/>
          <p:cNvGrpSpPr/>
          <p:nvPr userDrawn="1"/>
        </p:nvGrpSpPr>
        <p:grpSpPr bwMode="hidden">
          <a:xfrm>
            <a:off x="-1" y="0"/>
            <a:ext cx="12192002" cy="6858000"/>
            <a:chOff x="-1" y="0"/>
            <a:chExt cx="12192002" cy="6858000"/>
          </a:xfrm>
        </p:grpSpPr>
        <p:cxnSp>
          <p:nvCxnSpPr>
            <p:cNvPr id="10" name="Straight Connector 9"/>
            <p:cNvCxnSpPr/>
            <p:nvPr/>
          </p:nvCxnSpPr>
          <p:spPr bwMode="hidden">
            <a:xfrm>
              <a:off x="610194"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1" name="Straight Connector 10"/>
            <p:cNvCxnSpPr/>
            <p:nvPr/>
          </p:nvCxnSpPr>
          <p:spPr bwMode="hidden">
            <a:xfrm>
              <a:off x="1829332"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2" name="Straight Connector 11"/>
            <p:cNvCxnSpPr/>
            <p:nvPr/>
          </p:nvCxnSpPr>
          <p:spPr bwMode="hidden">
            <a:xfrm>
              <a:off x="3048470"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3" name="Straight Connector 12"/>
            <p:cNvCxnSpPr/>
            <p:nvPr/>
          </p:nvCxnSpPr>
          <p:spPr bwMode="hidden">
            <a:xfrm>
              <a:off x="4267608"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4" name="Straight Connector 13"/>
            <p:cNvCxnSpPr/>
            <p:nvPr/>
          </p:nvCxnSpPr>
          <p:spPr bwMode="hidden">
            <a:xfrm>
              <a:off x="5486746"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5" name="Straight Connector 14"/>
            <p:cNvCxnSpPr/>
            <p:nvPr/>
          </p:nvCxnSpPr>
          <p:spPr bwMode="hidden">
            <a:xfrm>
              <a:off x="6705884"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6" name="Straight Connector 15"/>
            <p:cNvCxnSpPr/>
            <p:nvPr/>
          </p:nvCxnSpPr>
          <p:spPr bwMode="hidden">
            <a:xfrm>
              <a:off x="7925022"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7" name="Straight Connector 16"/>
            <p:cNvCxnSpPr/>
            <p:nvPr/>
          </p:nvCxnSpPr>
          <p:spPr bwMode="hidden">
            <a:xfrm>
              <a:off x="9144160"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8" name="Straight Connector 17"/>
            <p:cNvCxnSpPr/>
            <p:nvPr/>
          </p:nvCxnSpPr>
          <p:spPr bwMode="hidden">
            <a:xfrm>
              <a:off x="10363298"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9" name="Straight Connector 18"/>
            <p:cNvCxnSpPr/>
            <p:nvPr/>
          </p:nvCxnSpPr>
          <p:spPr bwMode="hidden">
            <a:xfrm>
              <a:off x="11582436"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0" name="Straight Connector 19"/>
            <p:cNvCxnSpPr/>
            <p:nvPr/>
          </p:nvCxnSpPr>
          <p:spPr bwMode="hidden">
            <a:xfrm>
              <a:off x="2819" y="386485"/>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1" name="Straight Connector 20"/>
            <p:cNvCxnSpPr/>
            <p:nvPr/>
          </p:nvCxnSpPr>
          <p:spPr bwMode="hidden">
            <a:xfrm>
              <a:off x="2819" y="1611181"/>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2" name="Straight Connector 21"/>
            <p:cNvCxnSpPr/>
            <p:nvPr/>
          </p:nvCxnSpPr>
          <p:spPr bwMode="hidden">
            <a:xfrm>
              <a:off x="2819" y="2835877"/>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3" name="Straight Connector 22"/>
            <p:cNvCxnSpPr/>
            <p:nvPr/>
          </p:nvCxnSpPr>
          <p:spPr bwMode="hidden">
            <a:xfrm>
              <a:off x="2819" y="4060573"/>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4" name="Straight Connector 23"/>
            <p:cNvCxnSpPr/>
            <p:nvPr/>
          </p:nvCxnSpPr>
          <p:spPr bwMode="hidden">
            <a:xfrm>
              <a:off x="2819" y="5285269"/>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5" name="Straight Connector 24"/>
            <p:cNvCxnSpPr/>
            <p:nvPr/>
          </p:nvCxnSpPr>
          <p:spPr bwMode="hidden">
            <a:xfrm>
              <a:off x="2819" y="6509965"/>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nvGrpSpPr>
            <p:cNvPr id="26" name="Group 25"/>
            <p:cNvGrpSpPr/>
            <p:nvPr userDrawn="1"/>
          </p:nvGrpSpPr>
          <p:grpSpPr bwMode="hidden">
            <a:xfrm>
              <a:off x="-1" y="0"/>
              <a:ext cx="12192001" cy="6858000"/>
              <a:chOff x="-1" y="0"/>
              <a:chExt cx="12192001" cy="6858000"/>
            </a:xfrm>
          </p:grpSpPr>
          <p:cxnSp>
            <p:nvCxnSpPr>
              <p:cNvPr id="44" name="Straight Connector 43"/>
              <p:cNvCxnSpPr/>
              <p:nvPr/>
            </p:nvCxnSpPr>
            <p:spPr bwMode="hidden">
              <a:xfrm>
                <a:off x="225425"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5" name="Straight Connector 44"/>
              <p:cNvCxnSpPr/>
              <p:nvPr/>
            </p:nvCxnSpPr>
            <p:spPr bwMode="hidden">
              <a:xfrm>
                <a:off x="1449154"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6" name="Straight Connector 45"/>
              <p:cNvCxnSpPr/>
              <p:nvPr/>
            </p:nvCxnSpPr>
            <p:spPr bwMode="hidden">
              <a:xfrm>
                <a:off x="2665982"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7" name="Straight Connector 46"/>
              <p:cNvCxnSpPr/>
              <p:nvPr/>
            </p:nvCxnSpPr>
            <p:spPr bwMode="hidden">
              <a:xfrm>
                <a:off x="3885119"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8" name="Straight Connector 47"/>
              <p:cNvCxnSpPr/>
              <p:nvPr/>
            </p:nvCxnSpPr>
            <p:spPr bwMode="hidden">
              <a:xfrm>
                <a:off x="5106502"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nvGrpSpPr>
              <p:cNvPr id="49" name="Group 48"/>
              <p:cNvGrpSpPr/>
              <p:nvPr/>
            </p:nvGrpSpPr>
            <p:grpSpPr bwMode="hidden">
              <a:xfrm>
                <a:off x="6327885" y="0"/>
                <a:ext cx="5864115" cy="5898673"/>
                <a:chOff x="6327885" y="0"/>
                <a:chExt cx="5864115" cy="5898673"/>
              </a:xfrm>
            </p:grpSpPr>
            <p:cxnSp>
              <p:nvCxnSpPr>
                <p:cNvPr id="55" name="Straight Connector 54"/>
                <p:cNvCxnSpPr/>
                <p:nvPr/>
              </p:nvCxnSpPr>
              <p:spPr bwMode="hidden">
                <a:xfrm>
                  <a:off x="6327885" y="0"/>
                  <a:ext cx="5864115" cy="5898673"/>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6" name="Straight Connector 55"/>
                <p:cNvCxnSpPr/>
                <p:nvPr/>
              </p:nvCxnSpPr>
              <p:spPr bwMode="hidden">
                <a:xfrm>
                  <a:off x="7549268" y="0"/>
                  <a:ext cx="4642732" cy="467242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7" name="Straight Connector 56"/>
                <p:cNvCxnSpPr/>
                <p:nvPr/>
              </p:nvCxnSpPr>
              <p:spPr bwMode="hidden">
                <a:xfrm>
                  <a:off x="8772997" y="0"/>
                  <a:ext cx="3419003" cy="345674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8" name="Straight Connector 57"/>
                <p:cNvCxnSpPr/>
                <p:nvPr/>
              </p:nvCxnSpPr>
              <p:spPr bwMode="hidden">
                <a:xfrm>
                  <a:off x="9982200" y="0"/>
                  <a:ext cx="2209800" cy="222646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9" name="Straight Connector 58"/>
                <p:cNvCxnSpPr/>
                <p:nvPr/>
              </p:nvCxnSpPr>
              <p:spPr bwMode="hidden">
                <a:xfrm>
                  <a:off x="11199019" y="0"/>
                  <a:ext cx="992981" cy="1002506"/>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cxnSp>
            <p:nvCxnSpPr>
              <p:cNvPr id="50" name="Straight Connector 49"/>
              <p:cNvCxnSpPr/>
              <p:nvPr/>
            </p:nvCxnSpPr>
            <p:spPr bwMode="hidden">
              <a:xfrm flipH="1" flipV="1">
                <a:off x="-1" y="1012053"/>
                <a:ext cx="5828811" cy="584594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1" name="Straight Connector 50"/>
              <p:cNvCxnSpPr/>
              <p:nvPr/>
            </p:nvCxnSpPr>
            <p:spPr bwMode="hidden">
              <a:xfrm flipH="1" flipV="1">
                <a:off x="-1" y="2227340"/>
                <a:ext cx="4614781" cy="4630658"/>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2" name="Straight Connector 51"/>
              <p:cNvCxnSpPr/>
              <p:nvPr/>
            </p:nvCxnSpPr>
            <p:spPr bwMode="hidden">
              <a:xfrm flipH="1" flipV="1">
                <a:off x="-1" y="3432149"/>
                <a:ext cx="3398419" cy="342584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3" name="Straight Connector 52"/>
              <p:cNvCxnSpPr/>
              <p:nvPr/>
            </p:nvCxnSpPr>
            <p:spPr bwMode="hidden">
              <a:xfrm flipH="1" flipV="1">
                <a:off x="-1" y="4651431"/>
                <a:ext cx="2196496" cy="2206567"/>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4" name="Straight Connector 53"/>
              <p:cNvCxnSpPr/>
              <p:nvPr/>
            </p:nvCxnSpPr>
            <p:spPr bwMode="hidden">
              <a:xfrm flipH="1" flipV="1">
                <a:off x="-1" y="5864453"/>
                <a:ext cx="987003" cy="99354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grpSp>
          <p:nvGrpSpPr>
            <p:cNvPr id="27" name="Group 26"/>
            <p:cNvGrpSpPr/>
            <p:nvPr userDrawn="1"/>
          </p:nvGrpSpPr>
          <p:grpSpPr bwMode="hidden">
            <a:xfrm flipH="1">
              <a:off x="0" y="0"/>
              <a:ext cx="12192001" cy="6858000"/>
              <a:chOff x="-1" y="0"/>
              <a:chExt cx="12192001" cy="6858000"/>
            </a:xfrm>
          </p:grpSpPr>
          <p:cxnSp>
            <p:nvCxnSpPr>
              <p:cNvPr id="28" name="Straight Connector 27"/>
              <p:cNvCxnSpPr/>
              <p:nvPr/>
            </p:nvCxnSpPr>
            <p:spPr bwMode="hidden">
              <a:xfrm>
                <a:off x="225425"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9" name="Straight Connector 28"/>
              <p:cNvCxnSpPr/>
              <p:nvPr/>
            </p:nvCxnSpPr>
            <p:spPr bwMode="hidden">
              <a:xfrm>
                <a:off x="1449154"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0" name="Straight Connector 29"/>
              <p:cNvCxnSpPr/>
              <p:nvPr/>
            </p:nvCxnSpPr>
            <p:spPr bwMode="hidden">
              <a:xfrm>
                <a:off x="2665982"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1" name="Straight Connector 30"/>
              <p:cNvCxnSpPr/>
              <p:nvPr/>
            </p:nvCxnSpPr>
            <p:spPr bwMode="hidden">
              <a:xfrm>
                <a:off x="3885119"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2" name="Straight Connector 31"/>
              <p:cNvCxnSpPr/>
              <p:nvPr/>
            </p:nvCxnSpPr>
            <p:spPr bwMode="hidden">
              <a:xfrm>
                <a:off x="5150644"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nvGrpSpPr>
              <p:cNvPr id="33" name="Group 32"/>
              <p:cNvGrpSpPr/>
              <p:nvPr/>
            </p:nvGrpSpPr>
            <p:grpSpPr bwMode="hidden">
              <a:xfrm>
                <a:off x="6327885" y="0"/>
                <a:ext cx="5864115" cy="5898673"/>
                <a:chOff x="6327885" y="0"/>
                <a:chExt cx="5864115" cy="5898673"/>
              </a:xfrm>
            </p:grpSpPr>
            <p:cxnSp>
              <p:nvCxnSpPr>
                <p:cNvPr id="39" name="Straight Connector 38"/>
                <p:cNvCxnSpPr/>
                <p:nvPr/>
              </p:nvCxnSpPr>
              <p:spPr bwMode="hidden">
                <a:xfrm>
                  <a:off x="6327885" y="0"/>
                  <a:ext cx="5864115" cy="5898673"/>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0" name="Straight Connector 39"/>
                <p:cNvCxnSpPr/>
                <p:nvPr/>
              </p:nvCxnSpPr>
              <p:spPr bwMode="hidden">
                <a:xfrm>
                  <a:off x="7549268" y="0"/>
                  <a:ext cx="4642732" cy="467242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1" name="Straight Connector 40"/>
                <p:cNvCxnSpPr/>
                <p:nvPr/>
              </p:nvCxnSpPr>
              <p:spPr bwMode="hidden">
                <a:xfrm>
                  <a:off x="8772997" y="0"/>
                  <a:ext cx="3419003" cy="345674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2" name="Straight Connector 41"/>
                <p:cNvCxnSpPr/>
                <p:nvPr/>
              </p:nvCxnSpPr>
              <p:spPr bwMode="hidden">
                <a:xfrm>
                  <a:off x="9982200" y="0"/>
                  <a:ext cx="2209800" cy="222646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3" name="Straight Connector 42"/>
                <p:cNvCxnSpPr/>
                <p:nvPr/>
              </p:nvCxnSpPr>
              <p:spPr bwMode="hidden">
                <a:xfrm>
                  <a:off x="11199019" y="0"/>
                  <a:ext cx="992981" cy="1002506"/>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cxnSp>
            <p:nvCxnSpPr>
              <p:cNvPr id="34" name="Straight Connector 33"/>
              <p:cNvCxnSpPr/>
              <p:nvPr/>
            </p:nvCxnSpPr>
            <p:spPr bwMode="hidden">
              <a:xfrm flipH="1" flipV="1">
                <a:off x="-1" y="1012053"/>
                <a:ext cx="5828811" cy="584594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5" name="Straight Connector 34"/>
              <p:cNvCxnSpPr/>
              <p:nvPr/>
            </p:nvCxnSpPr>
            <p:spPr bwMode="hidden">
              <a:xfrm flipH="1" flipV="1">
                <a:off x="-1" y="2227340"/>
                <a:ext cx="4614781" cy="4630658"/>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6" name="Straight Connector 35"/>
              <p:cNvCxnSpPr/>
              <p:nvPr/>
            </p:nvCxnSpPr>
            <p:spPr bwMode="hidden">
              <a:xfrm flipH="1" flipV="1">
                <a:off x="-1" y="3432149"/>
                <a:ext cx="3398419" cy="342584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7" name="Straight Connector 36"/>
              <p:cNvCxnSpPr/>
              <p:nvPr/>
            </p:nvCxnSpPr>
            <p:spPr bwMode="hidden">
              <a:xfrm flipH="1" flipV="1">
                <a:off x="-1" y="4651431"/>
                <a:ext cx="2196496" cy="2206567"/>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8" name="Straight Connector 37"/>
              <p:cNvCxnSpPr/>
              <p:nvPr/>
            </p:nvCxnSpPr>
            <p:spPr bwMode="hidden">
              <a:xfrm flipH="1" flipV="1">
                <a:off x="-1" y="5864453"/>
                <a:ext cx="987003" cy="99354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grpSp>
      <p:sp>
        <p:nvSpPr>
          <p:cNvPr id="7" name="Rectangle 6"/>
          <p:cNvSpPr/>
          <p:nvPr userDrawn="1"/>
        </p:nvSpPr>
        <p:spPr>
          <a:xfrm>
            <a:off x="0" y="0"/>
            <a:ext cx="7315200" cy="6858000"/>
          </a:xfrm>
          <a:prstGeom prst="rect">
            <a:avLst/>
          </a:prstGeom>
          <a:gradFill>
            <a:gsLst>
              <a:gs pos="69000">
                <a:schemeClr val="bg1"/>
              </a:gs>
              <a:gs pos="0">
                <a:schemeClr val="bg1"/>
              </a:gs>
              <a:gs pos="100000">
                <a:schemeClr val="bg1">
                  <a:lumMod val="95000"/>
                </a:schemeClr>
              </a:gs>
            </a:gsLst>
            <a:path path="circle">
              <a:fillToRect l="50000" t="50000" r="50000" b="5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7913152" y="571500"/>
            <a:ext cx="3657600" cy="2197100"/>
          </a:xfrm>
        </p:spPr>
        <p:txBody>
          <a:bodyPr anchor="b">
            <a:normAutofit/>
          </a:bodyPr>
          <a:lstStyle>
            <a:lvl1pPr>
              <a:defRPr sz="2600">
                <a:solidFill>
                  <a:schemeClr val="bg1"/>
                </a:solidFill>
              </a:defRPr>
            </a:lvl1pPr>
          </a:lstStyle>
          <a:p>
            <a:r>
              <a:rPr lang="en-US"/>
              <a:t>Click to edit Master title style</a:t>
            </a:r>
            <a:endParaRPr lang="en-US" dirty="0"/>
          </a:p>
        </p:txBody>
      </p:sp>
      <p:sp>
        <p:nvSpPr>
          <p:cNvPr id="3" name="Content Placeholder 2"/>
          <p:cNvSpPr>
            <a:spLocks noGrp="1"/>
          </p:cNvSpPr>
          <p:nvPr>
            <p:ph idx="1"/>
          </p:nvPr>
        </p:nvSpPr>
        <p:spPr>
          <a:xfrm>
            <a:off x="543197" y="571500"/>
            <a:ext cx="6217920" cy="5715000"/>
          </a:xfrm>
        </p:spPr>
        <p:txBody>
          <a:bodyPr>
            <a:normAutofit/>
          </a:bodyPr>
          <a:lstStyle>
            <a:lvl1pPr>
              <a:defRPr sz="2000"/>
            </a:lvl1pPr>
            <a:lvl2pPr>
              <a:defRPr sz="1800"/>
            </a:lvl2pPr>
            <a:lvl3pPr>
              <a:defRPr sz="1600"/>
            </a:lvl3pPr>
            <a:lvl4pPr>
              <a:defRPr sz="1400"/>
            </a:lvl4pPr>
            <a:lvl5pPr>
              <a:defRPr sz="14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7913152" y="2995012"/>
            <a:ext cx="3657600" cy="2285950"/>
          </a:xfrm>
        </p:spPr>
        <p:txBody>
          <a:bodyPr>
            <a:normAutofit/>
          </a:bodyPr>
          <a:lstStyle>
            <a:lvl1pPr marL="0" indent="0">
              <a:spcBef>
                <a:spcPts val="1200"/>
              </a:spcBef>
              <a:buNone/>
              <a:defRPr sz="1600">
                <a:solidFill>
                  <a:schemeClr val="bg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cxnSp>
        <p:nvCxnSpPr>
          <p:cNvPr id="60" name="Straight Connector 59"/>
          <p:cNvCxnSpPr/>
          <p:nvPr userDrawn="1"/>
        </p:nvCxnSpPr>
        <p:spPr>
          <a:xfrm>
            <a:off x="7923089" y="2895600"/>
            <a:ext cx="3659311" cy="0"/>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sp>
        <p:nvSpPr>
          <p:cNvPr id="6" name="Footer Placeholder 5"/>
          <p:cNvSpPr>
            <a:spLocks noGrp="1"/>
          </p:cNvSpPr>
          <p:nvPr>
            <p:ph type="ftr" sz="quarter" idx="11"/>
          </p:nvPr>
        </p:nvSpPr>
        <p:spPr/>
        <p:txBody>
          <a:bodyPr/>
          <a:lstStyle/>
          <a:p>
            <a:r>
              <a:rPr lang="en-US" dirty="0"/>
              <a:t>Add a footer</a:t>
            </a:r>
          </a:p>
        </p:txBody>
      </p:sp>
      <p:sp>
        <p:nvSpPr>
          <p:cNvPr id="5" name="Date Placeholder 4"/>
          <p:cNvSpPr>
            <a:spLocks noGrp="1"/>
          </p:cNvSpPr>
          <p:nvPr>
            <p:ph type="dt" sz="half" idx="10"/>
          </p:nvPr>
        </p:nvSpPr>
        <p:spPr/>
        <p:txBody>
          <a:bodyPr/>
          <a:lstStyle>
            <a:lvl1pPr>
              <a:defRPr>
                <a:solidFill>
                  <a:schemeClr val="bg1"/>
                </a:solidFill>
              </a:defRPr>
            </a:lvl1pPr>
          </a:lstStyle>
          <a:p>
            <a:fld id="{F5BAF629-ECA2-4CF3-B790-9D9BDED98269}" type="datetime1">
              <a:rPr lang="en-US" smtClean="0"/>
              <a:pPr/>
              <a:t>7/4/2021</a:t>
            </a:fld>
            <a:endParaRPr lang="en-US"/>
          </a:p>
        </p:txBody>
      </p:sp>
      <p:sp>
        <p:nvSpPr>
          <p:cNvPr id="8" name="Slide Number Placeholder 7"/>
          <p:cNvSpPr>
            <a:spLocks noGrp="1"/>
          </p:cNvSpPr>
          <p:nvPr>
            <p:ph type="sldNum" sz="quarter" idx="12"/>
          </p:nvPr>
        </p:nvSpPr>
        <p:spPr/>
        <p:txBody>
          <a:bodyPr/>
          <a:lstStyle>
            <a:lvl1pPr>
              <a:defRPr>
                <a:solidFill>
                  <a:schemeClr val="bg1"/>
                </a:solidFill>
              </a:defRPr>
            </a:lvl1pPr>
          </a:lstStyle>
          <a:p>
            <a:fld id="{E31375A4-56A4-47D6-9801-1991572033F7}" type="slidenum">
              <a:rPr lang="en-US" smtClean="0"/>
              <a:pPr/>
              <a:t>‹#›</a:t>
            </a:fld>
            <a:endParaRPr lang="en-US"/>
          </a:p>
        </p:txBody>
      </p:sp>
    </p:spTree>
    <p:extLst>
      <p:ext uri="{BB962C8B-B14F-4D97-AF65-F5344CB8AC3E}">
        <p14:creationId xmlns:p14="http://schemas.microsoft.com/office/powerpoint/2010/main" val="16673741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bg>
      <p:bgPr>
        <a:gradFill flip="none" rotWithShape="1">
          <a:gsLst>
            <a:gs pos="0">
              <a:schemeClr val="accent1"/>
            </a:gs>
            <a:gs pos="100000">
              <a:schemeClr val="accent1">
                <a:lumMod val="80000"/>
              </a:schemeClr>
            </a:gs>
          </a:gsLst>
          <a:path path="circle">
            <a:fillToRect l="50000" t="50000" r="50000" b="50000"/>
          </a:path>
          <a:tileRect/>
        </a:gradFill>
        <a:effectLst/>
      </p:bgPr>
    </p:bg>
    <p:spTree>
      <p:nvGrpSpPr>
        <p:cNvPr id="1" name=""/>
        <p:cNvGrpSpPr/>
        <p:nvPr/>
      </p:nvGrpSpPr>
      <p:grpSpPr>
        <a:xfrm>
          <a:off x="0" y="0"/>
          <a:ext cx="0" cy="0"/>
          <a:chOff x="0" y="0"/>
          <a:chExt cx="0" cy="0"/>
        </a:xfrm>
      </p:grpSpPr>
      <p:grpSp>
        <p:nvGrpSpPr>
          <p:cNvPr id="8" name="Group 7"/>
          <p:cNvGrpSpPr/>
          <p:nvPr/>
        </p:nvGrpSpPr>
        <p:grpSpPr bwMode="hidden">
          <a:xfrm>
            <a:off x="-1" y="0"/>
            <a:ext cx="12192002" cy="6858000"/>
            <a:chOff x="-1" y="0"/>
            <a:chExt cx="12192002" cy="6858000"/>
          </a:xfrm>
        </p:grpSpPr>
        <p:cxnSp>
          <p:nvCxnSpPr>
            <p:cNvPr id="9" name="Straight Connector 8"/>
            <p:cNvCxnSpPr/>
            <p:nvPr/>
          </p:nvCxnSpPr>
          <p:spPr bwMode="hidden">
            <a:xfrm>
              <a:off x="610194"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0" name="Straight Connector 9"/>
            <p:cNvCxnSpPr/>
            <p:nvPr/>
          </p:nvCxnSpPr>
          <p:spPr bwMode="hidden">
            <a:xfrm>
              <a:off x="1829332"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1" name="Straight Connector 10"/>
            <p:cNvCxnSpPr/>
            <p:nvPr/>
          </p:nvCxnSpPr>
          <p:spPr bwMode="hidden">
            <a:xfrm>
              <a:off x="3048470"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2" name="Straight Connector 11"/>
            <p:cNvCxnSpPr/>
            <p:nvPr/>
          </p:nvCxnSpPr>
          <p:spPr bwMode="hidden">
            <a:xfrm>
              <a:off x="4267608"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3" name="Straight Connector 12"/>
            <p:cNvCxnSpPr/>
            <p:nvPr/>
          </p:nvCxnSpPr>
          <p:spPr bwMode="hidden">
            <a:xfrm>
              <a:off x="5486746"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4" name="Straight Connector 13"/>
            <p:cNvCxnSpPr/>
            <p:nvPr/>
          </p:nvCxnSpPr>
          <p:spPr bwMode="hidden">
            <a:xfrm>
              <a:off x="6705884"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5" name="Straight Connector 14"/>
            <p:cNvCxnSpPr/>
            <p:nvPr/>
          </p:nvCxnSpPr>
          <p:spPr bwMode="hidden">
            <a:xfrm>
              <a:off x="7925022"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6" name="Straight Connector 15"/>
            <p:cNvCxnSpPr/>
            <p:nvPr/>
          </p:nvCxnSpPr>
          <p:spPr bwMode="hidden">
            <a:xfrm>
              <a:off x="9144160"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7" name="Straight Connector 16"/>
            <p:cNvCxnSpPr/>
            <p:nvPr/>
          </p:nvCxnSpPr>
          <p:spPr bwMode="hidden">
            <a:xfrm>
              <a:off x="10363298"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8" name="Straight Connector 17"/>
            <p:cNvCxnSpPr/>
            <p:nvPr/>
          </p:nvCxnSpPr>
          <p:spPr bwMode="hidden">
            <a:xfrm>
              <a:off x="11582436"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9" name="Straight Connector 18"/>
            <p:cNvCxnSpPr/>
            <p:nvPr/>
          </p:nvCxnSpPr>
          <p:spPr bwMode="hidden">
            <a:xfrm>
              <a:off x="2819" y="386485"/>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0" name="Straight Connector 19"/>
            <p:cNvCxnSpPr/>
            <p:nvPr/>
          </p:nvCxnSpPr>
          <p:spPr bwMode="hidden">
            <a:xfrm>
              <a:off x="2819" y="1611181"/>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1" name="Straight Connector 20"/>
            <p:cNvCxnSpPr/>
            <p:nvPr/>
          </p:nvCxnSpPr>
          <p:spPr bwMode="hidden">
            <a:xfrm>
              <a:off x="2819" y="2835877"/>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2" name="Straight Connector 21"/>
            <p:cNvCxnSpPr/>
            <p:nvPr/>
          </p:nvCxnSpPr>
          <p:spPr bwMode="hidden">
            <a:xfrm>
              <a:off x="2819" y="4060573"/>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3" name="Straight Connector 22"/>
            <p:cNvCxnSpPr/>
            <p:nvPr/>
          </p:nvCxnSpPr>
          <p:spPr bwMode="hidden">
            <a:xfrm>
              <a:off x="2819" y="5285269"/>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4" name="Straight Connector 23"/>
            <p:cNvCxnSpPr/>
            <p:nvPr/>
          </p:nvCxnSpPr>
          <p:spPr bwMode="hidden">
            <a:xfrm>
              <a:off x="2819" y="6509965"/>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nvGrpSpPr>
            <p:cNvPr id="25" name="Group 24"/>
            <p:cNvGrpSpPr/>
            <p:nvPr/>
          </p:nvGrpSpPr>
          <p:grpSpPr bwMode="hidden">
            <a:xfrm>
              <a:off x="-1" y="0"/>
              <a:ext cx="12192001" cy="6858000"/>
              <a:chOff x="-1" y="0"/>
              <a:chExt cx="12192001" cy="6858000"/>
            </a:xfrm>
          </p:grpSpPr>
          <p:cxnSp>
            <p:nvCxnSpPr>
              <p:cNvPr id="43" name="Straight Connector 42"/>
              <p:cNvCxnSpPr/>
              <p:nvPr/>
            </p:nvCxnSpPr>
            <p:spPr bwMode="hidden">
              <a:xfrm>
                <a:off x="225425"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4" name="Straight Connector 43"/>
              <p:cNvCxnSpPr/>
              <p:nvPr/>
            </p:nvCxnSpPr>
            <p:spPr bwMode="hidden">
              <a:xfrm>
                <a:off x="1449154"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5" name="Straight Connector 44"/>
              <p:cNvCxnSpPr/>
              <p:nvPr/>
            </p:nvCxnSpPr>
            <p:spPr bwMode="hidden">
              <a:xfrm>
                <a:off x="2665982"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6" name="Straight Connector 45"/>
              <p:cNvCxnSpPr/>
              <p:nvPr/>
            </p:nvCxnSpPr>
            <p:spPr bwMode="hidden">
              <a:xfrm>
                <a:off x="3885119"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7" name="Straight Connector 46"/>
              <p:cNvCxnSpPr/>
              <p:nvPr/>
            </p:nvCxnSpPr>
            <p:spPr bwMode="hidden">
              <a:xfrm>
                <a:off x="5106502"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nvGrpSpPr>
              <p:cNvPr id="48" name="Group 47"/>
              <p:cNvGrpSpPr/>
              <p:nvPr/>
            </p:nvGrpSpPr>
            <p:grpSpPr bwMode="hidden">
              <a:xfrm>
                <a:off x="6327885" y="0"/>
                <a:ext cx="5864115" cy="5898673"/>
                <a:chOff x="6327885" y="0"/>
                <a:chExt cx="5864115" cy="5898673"/>
              </a:xfrm>
            </p:grpSpPr>
            <p:cxnSp>
              <p:nvCxnSpPr>
                <p:cNvPr id="54" name="Straight Connector 53"/>
                <p:cNvCxnSpPr/>
                <p:nvPr/>
              </p:nvCxnSpPr>
              <p:spPr bwMode="hidden">
                <a:xfrm>
                  <a:off x="6327885" y="0"/>
                  <a:ext cx="5864115" cy="5898673"/>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5" name="Straight Connector 54"/>
                <p:cNvCxnSpPr/>
                <p:nvPr/>
              </p:nvCxnSpPr>
              <p:spPr bwMode="hidden">
                <a:xfrm>
                  <a:off x="7549268" y="0"/>
                  <a:ext cx="4642732" cy="467242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6" name="Straight Connector 55"/>
                <p:cNvCxnSpPr/>
                <p:nvPr/>
              </p:nvCxnSpPr>
              <p:spPr bwMode="hidden">
                <a:xfrm>
                  <a:off x="8772997" y="0"/>
                  <a:ext cx="3419003" cy="345674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7" name="Straight Connector 56"/>
                <p:cNvCxnSpPr/>
                <p:nvPr/>
              </p:nvCxnSpPr>
              <p:spPr bwMode="hidden">
                <a:xfrm>
                  <a:off x="9982200" y="0"/>
                  <a:ext cx="2209800" cy="222646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8" name="Straight Connector 57"/>
                <p:cNvCxnSpPr/>
                <p:nvPr/>
              </p:nvCxnSpPr>
              <p:spPr bwMode="hidden">
                <a:xfrm>
                  <a:off x="11199019" y="0"/>
                  <a:ext cx="992981" cy="1002506"/>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cxnSp>
            <p:nvCxnSpPr>
              <p:cNvPr id="49" name="Straight Connector 48"/>
              <p:cNvCxnSpPr/>
              <p:nvPr/>
            </p:nvCxnSpPr>
            <p:spPr bwMode="hidden">
              <a:xfrm flipH="1" flipV="1">
                <a:off x="-1" y="1012053"/>
                <a:ext cx="5828811" cy="584594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0" name="Straight Connector 49"/>
              <p:cNvCxnSpPr/>
              <p:nvPr/>
            </p:nvCxnSpPr>
            <p:spPr bwMode="hidden">
              <a:xfrm flipH="1" flipV="1">
                <a:off x="-1" y="2227340"/>
                <a:ext cx="4614781" cy="4630658"/>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1" name="Straight Connector 50"/>
              <p:cNvCxnSpPr/>
              <p:nvPr/>
            </p:nvCxnSpPr>
            <p:spPr bwMode="hidden">
              <a:xfrm flipH="1" flipV="1">
                <a:off x="-1" y="3432149"/>
                <a:ext cx="3398419" cy="342584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2" name="Straight Connector 51"/>
              <p:cNvCxnSpPr/>
              <p:nvPr/>
            </p:nvCxnSpPr>
            <p:spPr bwMode="hidden">
              <a:xfrm flipH="1" flipV="1">
                <a:off x="-1" y="4651431"/>
                <a:ext cx="2196496" cy="2206567"/>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3" name="Straight Connector 52"/>
              <p:cNvCxnSpPr/>
              <p:nvPr/>
            </p:nvCxnSpPr>
            <p:spPr bwMode="hidden">
              <a:xfrm flipH="1" flipV="1">
                <a:off x="-1" y="5864453"/>
                <a:ext cx="987003" cy="99354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grpSp>
          <p:nvGrpSpPr>
            <p:cNvPr id="26" name="Group 25"/>
            <p:cNvGrpSpPr/>
            <p:nvPr/>
          </p:nvGrpSpPr>
          <p:grpSpPr bwMode="hidden">
            <a:xfrm flipH="1">
              <a:off x="0" y="0"/>
              <a:ext cx="12192001" cy="6858000"/>
              <a:chOff x="-1" y="0"/>
              <a:chExt cx="12192001" cy="6858000"/>
            </a:xfrm>
          </p:grpSpPr>
          <p:cxnSp>
            <p:nvCxnSpPr>
              <p:cNvPr id="27" name="Straight Connector 26"/>
              <p:cNvCxnSpPr/>
              <p:nvPr/>
            </p:nvCxnSpPr>
            <p:spPr bwMode="hidden">
              <a:xfrm>
                <a:off x="225425"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8" name="Straight Connector 27"/>
              <p:cNvCxnSpPr/>
              <p:nvPr/>
            </p:nvCxnSpPr>
            <p:spPr bwMode="hidden">
              <a:xfrm>
                <a:off x="1449154"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9" name="Straight Connector 28"/>
              <p:cNvCxnSpPr/>
              <p:nvPr/>
            </p:nvCxnSpPr>
            <p:spPr bwMode="hidden">
              <a:xfrm>
                <a:off x="2665982"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0" name="Straight Connector 29"/>
              <p:cNvCxnSpPr/>
              <p:nvPr/>
            </p:nvCxnSpPr>
            <p:spPr bwMode="hidden">
              <a:xfrm>
                <a:off x="3885119"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1" name="Straight Connector 30"/>
              <p:cNvCxnSpPr/>
              <p:nvPr/>
            </p:nvCxnSpPr>
            <p:spPr bwMode="hidden">
              <a:xfrm>
                <a:off x="5150644"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nvGrpSpPr>
              <p:cNvPr id="32" name="Group 31"/>
              <p:cNvGrpSpPr/>
              <p:nvPr/>
            </p:nvGrpSpPr>
            <p:grpSpPr bwMode="hidden">
              <a:xfrm>
                <a:off x="6327885" y="0"/>
                <a:ext cx="5864115" cy="5898673"/>
                <a:chOff x="6327885" y="0"/>
                <a:chExt cx="5864115" cy="5898673"/>
              </a:xfrm>
            </p:grpSpPr>
            <p:cxnSp>
              <p:nvCxnSpPr>
                <p:cNvPr id="38" name="Straight Connector 37"/>
                <p:cNvCxnSpPr/>
                <p:nvPr/>
              </p:nvCxnSpPr>
              <p:spPr bwMode="hidden">
                <a:xfrm>
                  <a:off x="6327885" y="0"/>
                  <a:ext cx="5864115" cy="5898673"/>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9" name="Straight Connector 38"/>
                <p:cNvCxnSpPr/>
                <p:nvPr/>
              </p:nvCxnSpPr>
              <p:spPr bwMode="hidden">
                <a:xfrm>
                  <a:off x="7549268" y="0"/>
                  <a:ext cx="4642732" cy="467242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0" name="Straight Connector 39"/>
                <p:cNvCxnSpPr/>
                <p:nvPr/>
              </p:nvCxnSpPr>
              <p:spPr bwMode="hidden">
                <a:xfrm>
                  <a:off x="8772997" y="0"/>
                  <a:ext cx="3419003" cy="345674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1" name="Straight Connector 40"/>
                <p:cNvCxnSpPr/>
                <p:nvPr/>
              </p:nvCxnSpPr>
              <p:spPr bwMode="hidden">
                <a:xfrm>
                  <a:off x="9982200" y="0"/>
                  <a:ext cx="2209800" cy="222646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2" name="Straight Connector 41"/>
                <p:cNvCxnSpPr/>
                <p:nvPr/>
              </p:nvCxnSpPr>
              <p:spPr bwMode="hidden">
                <a:xfrm>
                  <a:off x="11199019" y="0"/>
                  <a:ext cx="992981" cy="1002506"/>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cxnSp>
            <p:nvCxnSpPr>
              <p:cNvPr id="33" name="Straight Connector 32"/>
              <p:cNvCxnSpPr/>
              <p:nvPr/>
            </p:nvCxnSpPr>
            <p:spPr bwMode="hidden">
              <a:xfrm flipH="1" flipV="1">
                <a:off x="-1" y="1012053"/>
                <a:ext cx="5828811" cy="584594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4" name="Straight Connector 33"/>
              <p:cNvCxnSpPr/>
              <p:nvPr/>
            </p:nvCxnSpPr>
            <p:spPr bwMode="hidden">
              <a:xfrm flipH="1" flipV="1">
                <a:off x="-1" y="2227340"/>
                <a:ext cx="4614781" cy="4630658"/>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5" name="Straight Connector 34"/>
              <p:cNvCxnSpPr/>
              <p:nvPr/>
            </p:nvCxnSpPr>
            <p:spPr bwMode="hidden">
              <a:xfrm flipH="1" flipV="1">
                <a:off x="-1" y="3432149"/>
                <a:ext cx="3398419" cy="342584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6" name="Straight Connector 35"/>
              <p:cNvCxnSpPr/>
              <p:nvPr/>
            </p:nvCxnSpPr>
            <p:spPr bwMode="hidden">
              <a:xfrm flipH="1" flipV="1">
                <a:off x="-1" y="4651431"/>
                <a:ext cx="2196496" cy="2206567"/>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7" name="Straight Connector 36"/>
              <p:cNvCxnSpPr/>
              <p:nvPr/>
            </p:nvCxnSpPr>
            <p:spPr bwMode="hidden">
              <a:xfrm flipH="1" flipV="1">
                <a:off x="-1" y="5864453"/>
                <a:ext cx="987003" cy="99354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grpSp>
      <p:sp>
        <p:nvSpPr>
          <p:cNvPr id="60" name="Rectangle 59"/>
          <p:cNvSpPr/>
          <p:nvPr/>
        </p:nvSpPr>
        <p:spPr>
          <a:xfrm>
            <a:off x="0" y="0"/>
            <a:ext cx="7315200" cy="6858000"/>
          </a:xfrm>
          <a:prstGeom prst="rect">
            <a:avLst/>
          </a:prstGeom>
          <a:gradFill>
            <a:gsLst>
              <a:gs pos="69000">
                <a:schemeClr val="bg1"/>
              </a:gs>
              <a:gs pos="0">
                <a:schemeClr val="bg1"/>
              </a:gs>
              <a:gs pos="100000">
                <a:schemeClr val="bg1">
                  <a:lumMod val="95000"/>
                </a:schemeClr>
              </a:gs>
            </a:gsLst>
            <a:path path="circle">
              <a:fillToRect l="50000" t="50000" r="50000" b="5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59" name="Straight Connector 58"/>
          <p:cNvCxnSpPr/>
          <p:nvPr/>
        </p:nvCxnSpPr>
        <p:spPr>
          <a:xfrm>
            <a:off x="7923089" y="2895600"/>
            <a:ext cx="3659311" cy="0"/>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sp>
        <p:nvSpPr>
          <p:cNvPr id="2" name="Title 1"/>
          <p:cNvSpPr>
            <a:spLocks noGrp="1"/>
          </p:cNvSpPr>
          <p:nvPr>
            <p:ph type="title"/>
          </p:nvPr>
        </p:nvSpPr>
        <p:spPr>
          <a:xfrm>
            <a:off x="7909560" y="576072"/>
            <a:ext cx="3657600" cy="2194560"/>
          </a:xfrm>
        </p:spPr>
        <p:txBody>
          <a:bodyPr anchor="b">
            <a:normAutofit/>
          </a:bodyPr>
          <a:lstStyle>
            <a:lvl1pPr>
              <a:defRPr sz="2600">
                <a:solidFill>
                  <a:schemeClr val="bg1"/>
                </a:solidFill>
              </a:defRPr>
            </a:lvl1pPr>
          </a:lstStyle>
          <a:p>
            <a:r>
              <a:rPr lang="en-US"/>
              <a:t>Click to edit Master title style</a:t>
            </a:r>
          </a:p>
        </p:txBody>
      </p:sp>
      <p:sp>
        <p:nvSpPr>
          <p:cNvPr id="3" name="Picture Placeholder 2" descr="An empty placeholder to add an image. Click on the placeholder and select the image that you wish to add."/>
          <p:cNvSpPr>
            <a:spLocks noGrp="1"/>
          </p:cNvSpPr>
          <p:nvPr>
            <p:ph type="pic" idx="1"/>
          </p:nvPr>
        </p:nvSpPr>
        <p:spPr>
          <a:xfrm>
            <a:off x="4412" y="-159"/>
            <a:ext cx="7315200" cy="6858000"/>
          </a:xfrm>
        </p:spPr>
        <p:txBody>
          <a:bodyPr tIns="457200">
            <a:normAutofit/>
          </a:bodyPr>
          <a:lstStyle>
            <a:lvl1pPr marL="0" indent="0" algn="ctr">
              <a:buNone/>
              <a:defRPr sz="20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p:cNvSpPr>
            <a:spLocks noGrp="1"/>
          </p:cNvSpPr>
          <p:nvPr>
            <p:ph type="body" sz="half" idx="2"/>
          </p:nvPr>
        </p:nvSpPr>
        <p:spPr>
          <a:xfrm>
            <a:off x="7909560" y="2999232"/>
            <a:ext cx="3657600" cy="2286000"/>
          </a:xfrm>
        </p:spPr>
        <p:txBody>
          <a:bodyPr/>
          <a:lstStyle>
            <a:lvl1pPr marL="0" indent="0">
              <a:spcBef>
                <a:spcPts val="1200"/>
              </a:spcBef>
              <a:buNone/>
              <a:defRPr sz="1600">
                <a:solidFill>
                  <a:schemeClr val="bg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Tree>
    <p:extLst>
      <p:ext uri="{BB962C8B-B14F-4D97-AF65-F5344CB8AC3E}">
        <p14:creationId xmlns:p14="http://schemas.microsoft.com/office/powerpoint/2010/main" val="62031800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tiff"/><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flip="none" rotWithShape="1">
          <a:gsLst>
            <a:gs pos="53000">
              <a:schemeClr val="bg1"/>
            </a:gs>
            <a:gs pos="0">
              <a:schemeClr val="bg1">
                <a:lumMod val="100000"/>
              </a:schemeClr>
            </a:gs>
            <a:gs pos="100000">
              <a:schemeClr val="bg1">
                <a:lumMod val="95000"/>
                <a:alpha val="65000"/>
              </a:schemeClr>
            </a:gs>
          </a:gsLst>
          <a:lin ang="5400000" scaled="1"/>
          <a:tileRect/>
        </a:gra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295400" y="503853"/>
            <a:ext cx="9601200" cy="1142385"/>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295400" y="1981201"/>
            <a:ext cx="9601200" cy="3809999"/>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cxnSp>
        <p:nvCxnSpPr>
          <p:cNvPr id="148" name="Straight Connector 147"/>
          <p:cNvCxnSpPr/>
          <p:nvPr userDrawn="1"/>
        </p:nvCxnSpPr>
        <p:spPr>
          <a:xfrm>
            <a:off x="609600" y="6172200"/>
            <a:ext cx="10972800" cy="0"/>
          </a:xfrm>
          <a:prstGeom prst="line">
            <a:avLst/>
          </a:prstGeom>
          <a:ln w="1270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
        <p:nvSpPr>
          <p:cNvPr id="5" name="Footer Placeholder 4"/>
          <p:cNvSpPr>
            <a:spLocks noGrp="1"/>
          </p:cNvSpPr>
          <p:nvPr>
            <p:ph type="ftr" sz="quarter" idx="3"/>
          </p:nvPr>
        </p:nvSpPr>
        <p:spPr>
          <a:xfrm>
            <a:off x="609601" y="6289679"/>
            <a:ext cx="6128030" cy="222436"/>
          </a:xfrm>
          <a:prstGeom prst="rect">
            <a:avLst/>
          </a:prstGeom>
        </p:spPr>
        <p:txBody>
          <a:bodyPr vert="horz" lIns="91440" tIns="45720" rIns="91440" bIns="45720" rtlCol="0" anchor="ctr"/>
          <a:lstStyle>
            <a:lvl1pPr algn="l">
              <a:defRPr sz="1100">
                <a:solidFill>
                  <a:schemeClr val="tx1">
                    <a:lumMod val="90000"/>
                    <a:lumOff val="10000"/>
                  </a:schemeClr>
                </a:solidFill>
              </a:defRPr>
            </a:lvl1pPr>
          </a:lstStyle>
          <a:p>
            <a:r>
              <a:rPr lang="en-US" dirty="0"/>
              <a:t>Add a footer</a:t>
            </a:r>
          </a:p>
        </p:txBody>
      </p:sp>
      <p:sp>
        <p:nvSpPr>
          <p:cNvPr id="4" name="Date Placeholder 3"/>
          <p:cNvSpPr>
            <a:spLocks noGrp="1"/>
          </p:cNvSpPr>
          <p:nvPr>
            <p:ph type="dt" sz="half" idx="2"/>
          </p:nvPr>
        </p:nvSpPr>
        <p:spPr>
          <a:xfrm>
            <a:off x="9294042" y="6289679"/>
            <a:ext cx="965946" cy="222436"/>
          </a:xfrm>
          <a:prstGeom prst="rect">
            <a:avLst/>
          </a:prstGeom>
        </p:spPr>
        <p:txBody>
          <a:bodyPr vert="horz" lIns="91440" tIns="45720" rIns="91440" bIns="45720" rtlCol="0" anchor="ctr"/>
          <a:lstStyle>
            <a:lvl1pPr algn="r">
              <a:defRPr sz="1100">
                <a:solidFill>
                  <a:schemeClr val="tx1">
                    <a:lumMod val="90000"/>
                    <a:lumOff val="10000"/>
                  </a:schemeClr>
                </a:solidFill>
              </a:defRPr>
            </a:lvl1pPr>
          </a:lstStyle>
          <a:p>
            <a:fld id="{B51B2453-8663-4C69-AF73-9FD7B1DEC5D0}" type="datetime1">
              <a:rPr lang="en-US" smtClean="0"/>
              <a:pPr/>
              <a:t>7/4/2021</a:t>
            </a:fld>
            <a:endParaRPr lang="en-US" dirty="0"/>
          </a:p>
        </p:txBody>
      </p:sp>
      <p:sp>
        <p:nvSpPr>
          <p:cNvPr id="6" name="Slide Number Placeholder 5"/>
          <p:cNvSpPr>
            <a:spLocks noGrp="1"/>
          </p:cNvSpPr>
          <p:nvPr>
            <p:ph type="sldNum" sz="quarter" idx="4"/>
          </p:nvPr>
        </p:nvSpPr>
        <p:spPr>
          <a:xfrm>
            <a:off x="10665311" y="6289679"/>
            <a:ext cx="918882" cy="222436"/>
          </a:xfrm>
          <a:prstGeom prst="rect">
            <a:avLst/>
          </a:prstGeom>
        </p:spPr>
        <p:txBody>
          <a:bodyPr vert="horz" lIns="91440" tIns="45720" rIns="91440" bIns="45720" rtlCol="0" anchor="ctr"/>
          <a:lstStyle>
            <a:lvl1pPr algn="r">
              <a:defRPr sz="1100">
                <a:solidFill>
                  <a:schemeClr val="tx1">
                    <a:lumMod val="90000"/>
                    <a:lumOff val="10000"/>
                  </a:schemeClr>
                </a:solidFill>
              </a:defRPr>
            </a:lvl1pPr>
          </a:lstStyle>
          <a:p>
            <a:fld id="{E31375A4-56A4-47D6-9801-1991572033F7}" type="slidenum">
              <a:rPr lang="en-US" smtClean="0"/>
              <a:pPr/>
              <a:t>‹#›</a:t>
            </a:fld>
            <a:endParaRPr lang="en-US" dirty="0"/>
          </a:p>
        </p:txBody>
      </p:sp>
      <p:pic>
        <p:nvPicPr>
          <p:cNvPr id="59" name="Picture 58">
            <a:extLst>
              <a:ext uri="{FF2B5EF4-FFF2-40B4-BE49-F238E27FC236}">
                <a16:creationId xmlns:a16="http://schemas.microsoft.com/office/drawing/2014/main" id="{14FFF60D-DC57-47F5-88D0-9E5DF4BB0AA3}"/>
              </a:ext>
            </a:extLst>
          </p:cNvPr>
          <p:cNvPicPr>
            <a:picLocks noChangeAspect="1"/>
          </p:cNvPicPr>
          <p:nvPr userDrawn="1"/>
        </p:nvPicPr>
        <p:blipFill>
          <a:blip r:embed="rId13">
            <a:alphaModFix amt="20000"/>
          </a:blip>
          <a:stretch>
            <a:fillRect/>
          </a:stretch>
        </p:blipFill>
        <p:spPr>
          <a:xfrm>
            <a:off x="3630166" y="1432560"/>
            <a:ext cx="4931664" cy="4931664"/>
          </a:xfrm>
          <a:prstGeom prst="rect">
            <a:avLst/>
          </a:prstGeom>
        </p:spPr>
      </p:pic>
    </p:spTree>
    <p:extLst>
      <p:ext uri="{BB962C8B-B14F-4D97-AF65-F5344CB8AC3E}">
        <p14:creationId xmlns:p14="http://schemas.microsoft.com/office/powerpoint/2010/main" val="194325986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69" r:id="rId9"/>
    <p:sldLayoutId id="2147483658" r:id="rId10"/>
    <p:sldLayoutId id="2147483659" r:id="rId11"/>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sldNum="0" hdr="0" ftr="0" dt="0"/>
  <p:txStyles>
    <p:titleStyle>
      <a:lvl1pPr algn="l" defTabSz="914400" rtl="0" eaLnBrk="1" latinLnBrk="0" hangingPunct="1">
        <a:lnSpc>
          <a:spcPct val="90000"/>
        </a:lnSpc>
        <a:spcBef>
          <a:spcPct val="0"/>
        </a:spcBef>
        <a:buNone/>
        <a:defRPr sz="3200" b="1" kern="1200">
          <a:solidFill>
            <a:schemeClr val="accent1">
              <a:lumMod val="75000"/>
            </a:schemeClr>
          </a:solidFill>
          <a:latin typeface="+mj-lt"/>
          <a:ea typeface="+mj-ea"/>
          <a:cs typeface="+mj-cs"/>
        </a:defRPr>
      </a:lvl1pPr>
    </p:titleStyle>
    <p:bodyStyle>
      <a:lvl1pPr marL="228600" indent="-228600" algn="l" defTabSz="914400" rtl="0" eaLnBrk="1" latinLnBrk="0" hangingPunct="1">
        <a:lnSpc>
          <a:spcPct val="90000"/>
        </a:lnSpc>
        <a:spcBef>
          <a:spcPts val="1800"/>
        </a:spcBef>
        <a:buClr>
          <a:schemeClr val="accent1">
            <a:lumMod val="75000"/>
          </a:schemeClr>
        </a:buClr>
        <a:buSzPct val="100000"/>
        <a:buFont typeface="Arial" pitchFamily="34" charset="0"/>
        <a:buChar char="▪"/>
        <a:defRPr sz="2000" kern="1200">
          <a:solidFill>
            <a:schemeClr val="tx1"/>
          </a:solidFill>
          <a:latin typeface="+mn-lt"/>
          <a:ea typeface="+mn-ea"/>
          <a:cs typeface="+mn-cs"/>
        </a:defRPr>
      </a:lvl1pPr>
      <a:lvl2pPr marL="457200" indent="-182880" algn="l" defTabSz="914400" rtl="0" eaLnBrk="1" latinLnBrk="0" hangingPunct="1">
        <a:lnSpc>
          <a:spcPct val="90000"/>
        </a:lnSpc>
        <a:spcBef>
          <a:spcPts val="1200"/>
        </a:spcBef>
        <a:buClr>
          <a:schemeClr val="accent1">
            <a:lumMod val="75000"/>
          </a:schemeClr>
        </a:buClr>
        <a:buSzPct val="100000"/>
        <a:buFont typeface="Arial" pitchFamily="34" charset="0"/>
        <a:buChar char="▪"/>
        <a:defRPr sz="1800" kern="1200">
          <a:solidFill>
            <a:schemeClr val="tx1"/>
          </a:solidFill>
          <a:latin typeface="+mn-lt"/>
          <a:ea typeface="+mn-ea"/>
          <a:cs typeface="+mn-cs"/>
        </a:defRPr>
      </a:lvl2pPr>
      <a:lvl3pPr marL="685800" indent="-179388" algn="l" defTabSz="914400" rtl="0" eaLnBrk="1" latinLnBrk="0" hangingPunct="1">
        <a:lnSpc>
          <a:spcPct val="90000"/>
        </a:lnSpc>
        <a:spcBef>
          <a:spcPts val="800"/>
        </a:spcBef>
        <a:buClr>
          <a:schemeClr val="accent1">
            <a:lumMod val="75000"/>
          </a:schemeClr>
        </a:buClr>
        <a:buSzPct val="100000"/>
        <a:buFont typeface="Arial" pitchFamily="34" charset="0"/>
        <a:buChar char="▪"/>
        <a:defRPr sz="1600" kern="1200">
          <a:solidFill>
            <a:schemeClr val="tx1"/>
          </a:solidFill>
          <a:latin typeface="+mn-lt"/>
          <a:ea typeface="+mn-ea"/>
          <a:cs typeface="+mn-cs"/>
        </a:defRPr>
      </a:lvl3pPr>
      <a:lvl4pPr marL="914400" indent="-182880" algn="l" defTabSz="914400" rtl="0" eaLnBrk="1" latinLnBrk="0" hangingPunct="1">
        <a:lnSpc>
          <a:spcPct val="90000"/>
        </a:lnSpc>
        <a:spcBef>
          <a:spcPts val="800"/>
        </a:spcBef>
        <a:buClr>
          <a:schemeClr val="accent1">
            <a:lumMod val="75000"/>
          </a:schemeClr>
        </a:buClr>
        <a:buSzPct val="100000"/>
        <a:buFont typeface="Arial" pitchFamily="34" charset="0"/>
        <a:buChar char="▪"/>
        <a:defRPr sz="1400" kern="1200">
          <a:solidFill>
            <a:schemeClr val="tx1"/>
          </a:solidFill>
          <a:latin typeface="+mn-lt"/>
          <a:ea typeface="+mn-ea"/>
          <a:cs typeface="+mn-cs"/>
        </a:defRPr>
      </a:lvl4pPr>
      <a:lvl5pPr marL="1143000" indent="-179388" algn="l" defTabSz="914400" rtl="0" eaLnBrk="1" latinLnBrk="0" hangingPunct="1">
        <a:lnSpc>
          <a:spcPct val="90000"/>
        </a:lnSpc>
        <a:spcBef>
          <a:spcPts val="600"/>
        </a:spcBef>
        <a:buClr>
          <a:schemeClr val="accent1">
            <a:lumMod val="75000"/>
          </a:schemeClr>
        </a:buClr>
        <a:buSzPct val="100000"/>
        <a:buFont typeface="Arial" pitchFamily="34" charset="0"/>
        <a:buChar char="▪"/>
        <a:defRPr sz="1400" kern="1200">
          <a:solidFill>
            <a:schemeClr val="tx1"/>
          </a:solidFill>
          <a:latin typeface="+mn-lt"/>
          <a:ea typeface="+mn-ea"/>
          <a:cs typeface="+mn-cs"/>
        </a:defRPr>
      </a:lvl5pPr>
      <a:lvl6pPr marL="1371600" indent="-182880" algn="l" defTabSz="914400" rtl="0" eaLnBrk="1" latinLnBrk="0" hangingPunct="1">
        <a:lnSpc>
          <a:spcPct val="90000"/>
        </a:lnSpc>
        <a:spcBef>
          <a:spcPts val="600"/>
        </a:spcBef>
        <a:buClr>
          <a:schemeClr val="accent1">
            <a:lumMod val="75000"/>
          </a:schemeClr>
        </a:buClr>
        <a:buSzPct val="100000"/>
        <a:buFont typeface="Arial" pitchFamily="34" charset="0"/>
        <a:buChar char="▪"/>
        <a:defRPr sz="1400" kern="1200">
          <a:solidFill>
            <a:schemeClr val="tx1"/>
          </a:solidFill>
          <a:latin typeface="+mn-lt"/>
          <a:ea typeface="+mn-ea"/>
          <a:cs typeface="+mn-cs"/>
        </a:defRPr>
      </a:lvl6pPr>
      <a:lvl7pPr marL="1600200" indent="-179388" algn="l" defTabSz="914400" rtl="0" eaLnBrk="1" latinLnBrk="0" hangingPunct="1">
        <a:lnSpc>
          <a:spcPct val="90000"/>
        </a:lnSpc>
        <a:spcBef>
          <a:spcPts val="600"/>
        </a:spcBef>
        <a:buClr>
          <a:schemeClr val="accent1">
            <a:lumMod val="75000"/>
          </a:schemeClr>
        </a:buClr>
        <a:buSzPct val="100000"/>
        <a:buFont typeface="Arial" pitchFamily="34" charset="0"/>
        <a:buChar char="▪"/>
        <a:defRPr sz="1400" kern="1200">
          <a:solidFill>
            <a:schemeClr val="tx1"/>
          </a:solidFill>
          <a:latin typeface="+mn-lt"/>
          <a:ea typeface="+mn-ea"/>
          <a:cs typeface="+mn-cs"/>
        </a:defRPr>
      </a:lvl7pPr>
      <a:lvl8pPr marL="1828800" indent="-182880" algn="l" defTabSz="914400" rtl="0" eaLnBrk="1" latinLnBrk="0" hangingPunct="1">
        <a:lnSpc>
          <a:spcPct val="90000"/>
        </a:lnSpc>
        <a:spcBef>
          <a:spcPts val="600"/>
        </a:spcBef>
        <a:buClr>
          <a:schemeClr val="accent1">
            <a:lumMod val="75000"/>
          </a:schemeClr>
        </a:buClr>
        <a:buSzPct val="100000"/>
        <a:buFont typeface="Arial" pitchFamily="34" charset="0"/>
        <a:buChar char="▪"/>
        <a:defRPr sz="1400" kern="1200">
          <a:solidFill>
            <a:schemeClr val="tx1"/>
          </a:solidFill>
          <a:latin typeface="+mn-lt"/>
          <a:ea typeface="+mn-ea"/>
          <a:cs typeface="+mn-cs"/>
        </a:defRPr>
      </a:lvl8pPr>
      <a:lvl9pPr marL="1878012" indent="0" algn="l" defTabSz="914400" rtl="0" eaLnBrk="1" latinLnBrk="0" hangingPunct="1">
        <a:lnSpc>
          <a:spcPct val="90000"/>
        </a:lnSpc>
        <a:spcBef>
          <a:spcPts val="600"/>
        </a:spcBef>
        <a:buClr>
          <a:schemeClr val="accent1">
            <a:lumMod val="75000"/>
          </a:schemeClr>
        </a:buClr>
        <a:buSzPct val="100000"/>
        <a:buFont typeface="Arial" pitchFamily="34" charset="0"/>
        <a:buNone/>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userDrawn="1">
          <p15:clr>
            <a:srgbClr val="F26B43"/>
          </p15:clr>
        </p15:guide>
        <p15:guide id="2" pos="3840" userDrawn="1">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image" Target="../media/image1.tiff"/><Relationship Id="rId1" Type="http://schemas.openxmlformats.org/officeDocument/2006/relationships/slideLayout" Target="../slideLayouts/slideLayout8.xml"/></Relationships>
</file>

<file path=ppt/slides/_rels/slide10.xml.rels><?xml version="1.0" encoding="UTF-8" standalone="yes"?>
<Relationships xmlns="http://schemas.openxmlformats.org/package/2006/relationships"><Relationship Id="rId3" Type="http://schemas.openxmlformats.org/officeDocument/2006/relationships/hyperlink" Target="https://nugatory.azurewebsites.net/api/word/2" TargetMode="External"/><Relationship Id="rId2" Type="http://schemas.openxmlformats.org/officeDocument/2006/relationships/hyperlink" Target="https://nugatory.azurewebsites.net/api/word" TargetMode="External"/><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2" Type="http://schemas.openxmlformats.org/officeDocument/2006/relationships/hyperlink" Target="https://nugatory.azurewebsites.net/api/word" TargetMode="External"/><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2" Type="http://schemas.openxmlformats.org/officeDocument/2006/relationships/hyperlink" Target="https://nugatory.azurewebsites.net/api/word/2" TargetMode="External"/><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3" Type="http://schemas.openxmlformats.org/officeDocument/2006/relationships/hyperlink" Target="https://nugatory.azurewebsites.net/swagger/index.html" TargetMode="External"/><Relationship Id="rId2" Type="http://schemas.openxmlformats.org/officeDocument/2006/relationships/hyperlink" Target="https://nugatory.azurewebsites.net/" TargetMode="External"/><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3" Type="http://schemas.openxmlformats.org/officeDocument/2006/relationships/hyperlink" Target="https://github.com/jgrissom/Python-IOT/blob/master/lesson03/index.md" TargetMode="External"/><Relationship Id="rId2" Type="http://schemas.openxmlformats.org/officeDocument/2006/relationships/hyperlink" Target="https://requests.kennethreitz.org/en/master/" TargetMode="External"/><Relationship Id="rId1" Type="http://schemas.openxmlformats.org/officeDocument/2006/relationships/slideLayout" Target="../slideLayouts/slideLayout5.xml"/></Relationships>
</file>

<file path=ppt/slides/_rels/slide16.xml.rels><?xml version="1.0" encoding="UTF-8" standalone="yes"?>
<Relationships xmlns="http://schemas.openxmlformats.org/package/2006/relationships"><Relationship Id="rId2" Type="http://schemas.openxmlformats.org/officeDocument/2006/relationships/hyperlink" Target="https://www.youtube.com/watch?v=1Yqj76Q4jJ4" TargetMode="External"/><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2" Type="http://schemas.openxmlformats.org/officeDocument/2006/relationships/hyperlink" Target="https://docs.micropython.org/en/latest/esp8266/tutorial/network_basics.html" TargetMode="External"/><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2" Type="http://schemas.openxmlformats.org/officeDocument/2006/relationships/hyperlink" Target="https://github.com/jgrissom/Python-IOT/blob/master/lesson03/index.md" TargetMode="External"/><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2" Type="http://schemas.openxmlformats.org/officeDocument/2006/relationships/hyperlink" Target="https://en.wikipedia.org/wiki/JSON" TargetMode="Externa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2" Type="http://schemas.openxmlformats.org/officeDocument/2006/relationships/hyperlink" Target="https://github.com/jgrissom/Python-IOT/blob/master/lesson03/index.md" TargetMode="External"/><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2" Type="http://schemas.openxmlformats.org/officeDocument/2006/relationships/hyperlink" Target="https://en.wikipedia.org/w/index.php?title=Representational_state_transfer&amp;oldid=870376984" TargetMode="External"/><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913152" y="571500"/>
            <a:ext cx="3657600" cy="2197100"/>
          </a:xfrm>
        </p:spPr>
        <p:txBody>
          <a:bodyPr anchor="b">
            <a:normAutofit/>
          </a:bodyPr>
          <a:lstStyle/>
          <a:p>
            <a:r>
              <a:rPr lang="en-US"/>
              <a:t>Python IOT</a:t>
            </a:r>
          </a:p>
        </p:txBody>
      </p:sp>
      <p:pic>
        <p:nvPicPr>
          <p:cNvPr id="5" name="Picture 4">
            <a:extLst>
              <a:ext uri="{FF2B5EF4-FFF2-40B4-BE49-F238E27FC236}">
                <a16:creationId xmlns:a16="http://schemas.microsoft.com/office/drawing/2014/main" id="{22FF7242-583B-46E6-A221-EDD635245230}"/>
              </a:ext>
            </a:extLst>
          </p:cNvPr>
          <p:cNvPicPr>
            <a:picLocks noChangeAspect="1"/>
          </p:cNvPicPr>
          <p:nvPr/>
        </p:nvPicPr>
        <p:blipFill>
          <a:blip r:embed="rId2">
            <a:alphaModFix amt="70000"/>
          </a:blip>
          <a:stretch>
            <a:fillRect/>
          </a:stretch>
        </p:blipFill>
        <p:spPr>
          <a:xfrm>
            <a:off x="794657" y="571500"/>
            <a:ext cx="5715000" cy="5715000"/>
          </a:xfrm>
          <a:prstGeom prst="rect">
            <a:avLst/>
          </a:prstGeom>
          <a:noFill/>
        </p:spPr>
      </p:pic>
      <p:sp>
        <p:nvSpPr>
          <p:cNvPr id="3" name="Subtitle 2"/>
          <p:cNvSpPr>
            <a:spLocks noGrp="1"/>
          </p:cNvSpPr>
          <p:nvPr>
            <p:ph type="body" sz="half" idx="2"/>
          </p:nvPr>
        </p:nvSpPr>
        <p:spPr>
          <a:xfrm>
            <a:off x="7913152" y="2995012"/>
            <a:ext cx="3657600" cy="2285950"/>
          </a:xfrm>
        </p:spPr>
        <p:txBody>
          <a:bodyPr>
            <a:normAutofit/>
          </a:bodyPr>
          <a:lstStyle/>
          <a:p>
            <a:r>
              <a:rPr lang="en-US" dirty="0"/>
              <a:t>Wi-Fi, JSON, Requests</a:t>
            </a:r>
          </a:p>
        </p:txBody>
      </p:sp>
    </p:spTree>
    <p:extLst>
      <p:ext uri="{BB962C8B-B14F-4D97-AF65-F5344CB8AC3E}">
        <p14:creationId xmlns:p14="http://schemas.microsoft.com/office/powerpoint/2010/main" val="10690491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Python IOT</a:t>
            </a:r>
          </a:p>
        </p:txBody>
      </p:sp>
      <p:sp>
        <p:nvSpPr>
          <p:cNvPr id="3" name="Text Placeholder 2"/>
          <p:cNvSpPr>
            <a:spLocks noGrp="1"/>
          </p:cNvSpPr>
          <p:nvPr>
            <p:ph type="body" idx="1"/>
          </p:nvPr>
        </p:nvSpPr>
        <p:spPr>
          <a:xfrm>
            <a:off x="1295400" y="1818322"/>
            <a:ext cx="9601198" cy="641350"/>
          </a:xfrm>
        </p:spPr>
        <p:txBody>
          <a:bodyPr/>
          <a:lstStyle/>
          <a:p>
            <a:r>
              <a:rPr lang="en-US" dirty="0"/>
              <a:t>RESTful Web Services</a:t>
            </a:r>
          </a:p>
        </p:txBody>
      </p:sp>
      <p:sp>
        <p:nvSpPr>
          <p:cNvPr id="4" name="Content Placeholder 3"/>
          <p:cNvSpPr>
            <a:spLocks noGrp="1"/>
          </p:cNvSpPr>
          <p:nvPr>
            <p:ph sz="half" idx="2"/>
          </p:nvPr>
        </p:nvSpPr>
        <p:spPr>
          <a:xfrm>
            <a:off x="1295399" y="2503713"/>
            <a:ext cx="9601199" cy="3287487"/>
          </a:xfrm>
        </p:spPr>
        <p:txBody>
          <a:bodyPr>
            <a:normAutofit/>
          </a:bodyPr>
          <a:lstStyle/>
          <a:p>
            <a:r>
              <a:rPr lang="en-US" b="1" dirty="0"/>
              <a:t>HTTP GET </a:t>
            </a:r>
            <a:r>
              <a:rPr lang="en-US" dirty="0"/>
              <a:t>is used to retrieve a specific member of a collection or to retrieve the entire collection (depends on how the request is formatted) </a:t>
            </a:r>
          </a:p>
          <a:p>
            <a:r>
              <a:rPr lang="en-US" dirty="0"/>
              <a:t>To retrieve the entire collection: </a:t>
            </a:r>
            <a:r>
              <a:rPr lang="en-US" dirty="0">
                <a:hlinkClick r:id="rId2"/>
              </a:rPr>
              <a:t>https://nugatory.azurewebsites.net/api/word</a:t>
            </a:r>
            <a:endParaRPr lang="en-US" dirty="0"/>
          </a:p>
          <a:p>
            <a:r>
              <a:rPr lang="en-US" dirty="0"/>
              <a:t>To retrieve a specific member: </a:t>
            </a:r>
            <a:r>
              <a:rPr lang="en-US" dirty="0">
                <a:hlinkClick r:id="rId3"/>
              </a:rPr>
              <a:t>https://nugatory.azurewebsites.net/api/word/2</a:t>
            </a:r>
            <a:endParaRPr lang="en-US" dirty="0"/>
          </a:p>
        </p:txBody>
      </p:sp>
    </p:spTree>
    <p:extLst>
      <p:ext uri="{BB962C8B-B14F-4D97-AF65-F5344CB8AC3E}">
        <p14:creationId xmlns:p14="http://schemas.microsoft.com/office/powerpoint/2010/main" val="12560520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Python IOT</a:t>
            </a:r>
          </a:p>
        </p:txBody>
      </p:sp>
      <p:sp>
        <p:nvSpPr>
          <p:cNvPr id="3" name="Text Placeholder 2"/>
          <p:cNvSpPr>
            <a:spLocks noGrp="1"/>
          </p:cNvSpPr>
          <p:nvPr>
            <p:ph type="body" idx="1"/>
          </p:nvPr>
        </p:nvSpPr>
        <p:spPr>
          <a:xfrm>
            <a:off x="1295400" y="1818322"/>
            <a:ext cx="9601198" cy="641350"/>
          </a:xfrm>
        </p:spPr>
        <p:txBody>
          <a:bodyPr/>
          <a:lstStyle/>
          <a:p>
            <a:r>
              <a:rPr lang="en-US" dirty="0"/>
              <a:t>RESTful Web Services</a:t>
            </a:r>
          </a:p>
        </p:txBody>
      </p:sp>
      <p:sp>
        <p:nvSpPr>
          <p:cNvPr id="4" name="Content Placeholder 3"/>
          <p:cNvSpPr>
            <a:spLocks noGrp="1"/>
          </p:cNvSpPr>
          <p:nvPr>
            <p:ph sz="half" idx="2"/>
          </p:nvPr>
        </p:nvSpPr>
        <p:spPr>
          <a:xfrm>
            <a:off x="1295399" y="2503713"/>
            <a:ext cx="9601199" cy="3287487"/>
          </a:xfrm>
        </p:spPr>
        <p:txBody>
          <a:bodyPr>
            <a:normAutofit/>
          </a:bodyPr>
          <a:lstStyle/>
          <a:p>
            <a:r>
              <a:rPr lang="en-US" b="1" dirty="0"/>
              <a:t>HTTP POST </a:t>
            </a:r>
            <a:r>
              <a:rPr lang="en-US" dirty="0"/>
              <a:t>is used to create a new entry in the collection</a:t>
            </a:r>
          </a:p>
          <a:p>
            <a:r>
              <a:rPr lang="en-US" dirty="0">
                <a:hlinkClick r:id="rId2"/>
              </a:rPr>
              <a:t>https://nugatory.azurewebsites.net/api/word</a:t>
            </a:r>
            <a:endParaRPr lang="en-US" dirty="0"/>
          </a:p>
          <a:p>
            <a:r>
              <a:rPr lang="en-US" dirty="0"/>
              <a:t>The request will contain values required to create the new entry</a:t>
            </a:r>
          </a:p>
        </p:txBody>
      </p:sp>
    </p:spTree>
    <p:extLst>
      <p:ext uri="{BB962C8B-B14F-4D97-AF65-F5344CB8AC3E}">
        <p14:creationId xmlns:p14="http://schemas.microsoft.com/office/powerpoint/2010/main" val="393010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Python IOT</a:t>
            </a:r>
          </a:p>
        </p:txBody>
      </p:sp>
      <p:sp>
        <p:nvSpPr>
          <p:cNvPr id="3" name="Text Placeholder 2"/>
          <p:cNvSpPr>
            <a:spLocks noGrp="1"/>
          </p:cNvSpPr>
          <p:nvPr>
            <p:ph type="body" idx="1"/>
          </p:nvPr>
        </p:nvSpPr>
        <p:spPr>
          <a:xfrm>
            <a:off x="1295400" y="1818322"/>
            <a:ext cx="9601198" cy="641350"/>
          </a:xfrm>
        </p:spPr>
        <p:txBody>
          <a:bodyPr/>
          <a:lstStyle/>
          <a:p>
            <a:r>
              <a:rPr lang="en-US" dirty="0"/>
              <a:t>RESTful Web Services</a:t>
            </a:r>
          </a:p>
        </p:txBody>
      </p:sp>
      <p:sp>
        <p:nvSpPr>
          <p:cNvPr id="4" name="Content Placeholder 3"/>
          <p:cNvSpPr>
            <a:spLocks noGrp="1"/>
          </p:cNvSpPr>
          <p:nvPr>
            <p:ph sz="half" idx="2"/>
          </p:nvPr>
        </p:nvSpPr>
        <p:spPr>
          <a:xfrm>
            <a:off x="1295399" y="2503713"/>
            <a:ext cx="9601199" cy="3287487"/>
          </a:xfrm>
        </p:spPr>
        <p:txBody>
          <a:bodyPr>
            <a:normAutofit/>
          </a:bodyPr>
          <a:lstStyle/>
          <a:p>
            <a:r>
              <a:rPr lang="en-US" b="1" i="0" dirty="0">
                <a:effectLst/>
                <a:latin typeface="Arial" panose="020B0604020202020204" pitchFamily="34" charset="0"/>
              </a:rPr>
              <a:t>HTTP PUT </a:t>
            </a:r>
            <a:r>
              <a:rPr lang="en-US" b="0" i="0" dirty="0">
                <a:effectLst/>
                <a:latin typeface="Arial" panose="020B0604020202020204" pitchFamily="34" charset="0"/>
              </a:rPr>
              <a:t>is used to replace an existing member of a collection</a:t>
            </a:r>
          </a:p>
          <a:p>
            <a:r>
              <a:rPr lang="en-US" b="0" i="0" dirty="0">
                <a:effectLst/>
                <a:latin typeface="Arial" panose="020B0604020202020204" pitchFamily="34" charset="0"/>
              </a:rPr>
              <a:t>The request will contain values required to change the new entry</a:t>
            </a:r>
            <a:endParaRPr lang="en-US" dirty="0"/>
          </a:p>
        </p:txBody>
      </p:sp>
    </p:spTree>
    <p:extLst>
      <p:ext uri="{BB962C8B-B14F-4D97-AF65-F5344CB8AC3E}">
        <p14:creationId xmlns:p14="http://schemas.microsoft.com/office/powerpoint/2010/main" val="18879866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Python IOT</a:t>
            </a:r>
          </a:p>
        </p:txBody>
      </p:sp>
      <p:sp>
        <p:nvSpPr>
          <p:cNvPr id="3" name="Text Placeholder 2"/>
          <p:cNvSpPr>
            <a:spLocks noGrp="1"/>
          </p:cNvSpPr>
          <p:nvPr>
            <p:ph type="body" idx="1"/>
          </p:nvPr>
        </p:nvSpPr>
        <p:spPr>
          <a:xfrm>
            <a:off x="1295400" y="1818322"/>
            <a:ext cx="9601198" cy="641350"/>
          </a:xfrm>
        </p:spPr>
        <p:txBody>
          <a:bodyPr/>
          <a:lstStyle/>
          <a:p>
            <a:r>
              <a:rPr lang="en-US" dirty="0"/>
              <a:t>RESTful Web Services</a:t>
            </a:r>
          </a:p>
        </p:txBody>
      </p:sp>
      <p:sp>
        <p:nvSpPr>
          <p:cNvPr id="4" name="Content Placeholder 3"/>
          <p:cNvSpPr>
            <a:spLocks noGrp="1"/>
          </p:cNvSpPr>
          <p:nvPr>
            <p:ph sz="half" idx="2"/>
          </p:nvPr>
        </p:nvSpPr>
        <p:spPr>
          <a:xfrm>
            <a:off x="1295399" y="2503713"/>
            <a:ext cx="9601199" cy="3287487"/>
          </a:xfrm>
        </p:spPr>
        <p:txBody>
          <a:bodyPr>
            <a:normAutofit/>
          </a:bodyPr>
          <a:lstStyle/>
          <a:p>
            <a:r>
              <a:rPr lang="en-US" b="1" i="0" dirty="0">
                <a:effectLst/>
                <a:latin typeface="Arial" panose="020B0604020202020204" pitchFamily="34" charset="0"/>
              </a:rPr>
              <a:t>HTTP DELETE </a:t>
            </a:r>
            <a:r>
              <a:rPr lang="en-US" b="0" i="0" dirty="0">
                <a:effectLst/>
                <a:latin typeface="Arial" panose="020B0604020202020204" pitchFamily="34" charset="0"/>
              </a:rPr>
              <a:t>is used to delete an existing member of a collection</a:t>
            </a:r>
          </a:p>
          <a:p>
            <a:r>
              <a:rPr lang="en-US" dirty="0">
                <a:hlinkClick r:id="rId2"/>
              </a:rPr>
              <a:t>https://nugatory.azurewebsites.net/api/word/2</a:t>
            </a:r>
            <a:endParaRPr lang="en-US" dirty="0"/>
          </a:p>
        </p:txBody>
      </p:sp>
    </p:spTree>
    <p:extLst>
      <p:ext uri="{BB962C8B-B14F-4D97-AF65-F5344CB8AC3E}">
        <p14:creationId xmlns:p14="http://schemas.microsoft.com/office/powerpoint/2010/main" val="31921624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Python IOT</a:t>
            </a:r>
          </a:p>
        </p:txBody>
      </p:sp>
      <p:sp>
        <p:nvSpPr>
          <p:cNvPr id="3" name="Text Placeholder 2"/>
          <p:cNvSpPr>
            <a:spLocks noGrp="1"/>
          </p:cNvSpPr>
          <p:nvPr>
            <p:ph type="body" idx="1"/>
          </p:nvPr>
        </p:nvSpPr>
        <p:spPr>
          <a:xfrm>
            <a:off x="1295400" y="1818322"/>
            <a:ext cx="9601198" cy="641350"/>
          </a:xfrm>
        </p:spPr>
        <p:txBody>
          <a:bodyPr/>
          <a:lstStyle/>
          <a:p>
            <a:r>
              <a:rPr lang="en-US" dirty="0"/>
              <a:t>RESTful Web Services</a:t>
            </a:r>
          </a:p>
        </p:txBody>
      </p:sp>
      <p:sp>
        <p:nvSpPr>
          <p:cNvPr id="4" name="Content Placeholder 3"/>
          <p:cNvSpPr>
            <a:spLocks noGrp="1"/>
          </p:cNvSpPr>
          <p:nvPr>
            <p:ph sz="half" idx="2"/>
          </p:nvPr>
        </p:nvSpPr>
        <p:spPr>
          <a:xfrm>
            <a:off x="1295399" y="2503713"/>
            <a:ext cx="9601199" cy="3287487"/>
          </a:xfrm>
        </p:spPr>
        <p:txBody>
          <a:bodyPr>
            <a:normAutofit/>
          </a:bodyPr>
          <a:lstStyle/>
          <a:p>
            <a:r>
              <a:rPr lang="en-US" dirty="0"/>
              <a:t>Examine the nugatory website:</a:t>
            </a:r>
          </a:p>
          <a:p>
            <a:r>
              <a:rPr lang="en-US" dirty="0">
                <a:hlinkClick r:id="rId2"/>
              </a:rPr>
              <a:t>https://nugatory.azurewebsites.net</a:t>
            </a:r>
            <a:endParaRPr lang="en-US" dirty="0"/>
          </a:p>
          <a:p>
            <a:r>
              <a:rPr lang="en-US" dirty="0"/>
              <a:t>Examine the nugatory API documentation:</a:t>
            </a:r>
          </a:p>
          <a:p>
            <a:r>
              <a:rPr lang="en-US" dirty="0">
                <a:hlinkClick r:id="rId3"/>
              </a:rPr>
              <a:t>https://nugatory.azurewebsites.net/swagger/index.html</a:t>
            </a:r>
            <a:endParaRPr lang="en-US" dirty="0"/>
          </a:p>
          <a:p>
            <a:r>
              <a:rPr lang="en-US" dirty="0"/>
              <a:t>Note: this API does not demonstrate HTTP:PUT</a:t>
            </a:r>
          </a:p>
        </p:txBody>
      </p:sp>
    </p:spTree>
    <p:extLst>
      <p:ext uri="{BB962C8B-B14F-4D97-AF65-F5344CB8AC3E}">
        <p14:creationId xmlns:p14="http://schemas.microsoft.com/office/powerpoint/2010/main" val="29416443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Python IOT</a:t>
            </a:r>
          </a:p>
        </p:txBody>
      </p:sp>
      <p:sp>
        <p:nvSpPr>
          <p:cNvPr id="3" name="Text Placeholder 2"/>
          <p:cNvSpPr>
            <a:spLocks noGrp="1"/>
          </p:cNvSpPr>
          <p:nvPr>
            <p:ph type="body" idx="1"/>
          </p:nvPr>
        </p:nvSpPr>
        <p:spPr>
          <a:xfrm>
            <a:off x="1295400" y="1818322"/>
            <a:ext cx="9601198" cy="641350"/>
          </a:xfrm>
        </p:spPr>
        <p:txBody>
          <a:bodyPr/>
          <a:lstStyle/>
          <a:p>
            <a:r>
              <a:rPr lang="en-US" dirty="0"/>
              <a:t>Requests</a:t>
            </a:r>
          </a:p>
        </p:txBody>
      </p:sp>
      <p:sp>
        <p:nvSpPr>
          <p:cNvPr id="4" name="Content Placeholder 3"/>
          <p:cNvSpPr>
            <a:spLocks noGrp="1"/>
          </p:cNvSpPr>
          <p:nvPr>
            <p:ph sz="half" idx="2"/>
          </p:nvPr>
        </p:nvSpPr>
        <p:spPr>
          <a:xfrm>
            <a:off x="1295399" y="2503713"/>
            <a:ext cx="9601199" cy="3287487"/>
          </a:xfrm>
        </p:spPr>
        <p:txBody>
          <a:bodyPr>
            <a:normAutofit/>
          </a:bodyPr>
          <a:lstStyle/>
          <a:p>
            <a:r>
              <a:rPr lang="en-US" dirty="0"/>
              <a:t>We are going to use the </a:t>
            </a:r>
            <a:r>
              <a:rPr lang="en-US" dirty="0" err="1"/>
              <a:t>urequest</a:t>
            </a:r>
            <a:r>
              <a:rPr lang="en-US" dirty="0"/>
              <a:t> module to perform http requests:</a:t>
            </a:r>
          </a:p>
          <a:p>
            <a:r>
              <a:rPr lang="en-US" dirty="0">
                <a:hlinkClick r:id="rId2"/>
              </a:rPr>
              <a:t>https://requests.kennethreitz.org/en/master/</a:t>
            </a:r>
            <a:endParaRPr lang="en-US" dirty="0"/>
          </a:p>
          <a:p>
            <a:r>
              <a:rPr lang="en-US" dirty="0"/>
              <a:t>In order to use </a:t>
            </a:r>
            <a:r>
              <a:rPr lang="en-US" dirty="0" err="1"/>
              <a:t>urequests</a:t>
            </a:r>
            <a:r>
              <a:rPr lang="en-US" dirty="0"/>
              <a:t>, we need to install it</a:t>
            </a:r>
          </a:p>
          <a:p>
            <a:r>
              <a:rPr lang="en-US" dirty="0"/>
              <a:t>Complete Python IOT </a:t>
            </a:r>
            <a:r>
              <a:rPr lang="en-US"/>
              <a:t>example 6-8</a:t>
            </a:r>
            <a:endParaRPr lang="en-US" dirty="0"/>
          </a:p>
          <a:p>
            <a:r>
              <a:rPr lang="en-US" dirty="0">
                <a:hlinkClick r:id="rId3"/>
              </a:rPr>
              <a:t>https://github.com/jgrissom/Python-IOT/blob/master/lesson03/index.md</a:t>
            </a:r>
            <a:endParaRPr lang="en-US" dirty="0"/>
          </a:p>
        </p:txBody>
      </p:sp>
    </p:spTree>
    <p:extLst>
      <p:ext uri="{BB962C8B-B14F-4D97-AF65-F5344CB8AC3E}">
        <p14:creationId xmlns:p14="http://schemas.microsoft.com/office/powerpoint/2010/main" val="9078300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Python IOT</a:t>
            </a:r>
          </a:p>
        </p:txBody>
      </p:sp>
      <p:sp>
        <p:nvSpPr>
          <p:cNvPr id="3" name="Text Placeholder 2"/>
          <p:cNvSpPr>
            <a:spLocks noGrp="1"/>
          </p:cNvSpPr>
          <p:nvPr>
            <p:ph type="body" idx="1"/>
          </p:nvPr>
        </p:nvSpPr>
        <p:spPr>
          <a:xfrm>
            <a:off x="1295400" y="1818322"/>
            <a:ext cx="9601198" cy="641350"/>
          </a:xfrm>
        </p:spPr>
        <p:txBody>
          <a:bodyPr/>
          <a:lstStyle/>
          <a:p>
            <a:r>
              <a:rPr lang="en-US" dirty="0" err="1"/>
              <a:t>Pymon</a:t>
            </a:r>
            <a:endParaRPr lang="en-US" dirty="0"/>
          </a:p>
        </p:txBody>
      </p:sp>
      <p:sp>
        <p:nvSpPr>
          <p:cNvPr id="4" name="Content Placeholder 3"/>
          <p:cNvSpPr>
            <a:spLocks noGrp="1"/>
          </p:cNvSpPr>
          <p:nvPr>
            <p:ph sz="half" idx="2"/>
          </p:nvPr>
        </p:nvSpPr>
        <p:spPr>
          <a:xfrm>
            <a:off x="1295399" y="2503713"/>
            <a:ext cx="9601199" cy="3287487"/>
          </a:xfrm>
        </p:spPr>
        <p:txBody>
          <a:bodyPr>
            <a:normAutofit/>
          </a:bodyPr>
          <a:lstStyle/>
          <a:p>
            <a:r>
              <a:rPr lang="en-US" dirty="0"/>
              <a:t>Remember the game Simon?</a:t>
            </a:r>
          </a:p>
          <a:p>
            <a:r>
              <a:rPr lang="en-US" dirty="0"/>
              <a:t>If not, you can watch this video:</a:t>
            </a:r>
          </a:p>
          <a:p>
            <a:r>
              <a:rPr lang="en-US" dirty="0">
                <a:hlinkClick r:id="rId2"/>
              </a:rPr>
              <a:t>https://www.youtube.com/watch?v=1Yqj76Q4jJ4</a:t>
            </a:r>
            <a:endParaRPr lang="en-US" dirty="0"/>
          </a:p>
          <a:p>
            <a:r>
              <a:rPr lang="en-US" dirty="0"/>
              <a:t>Recreate the memory game using the </a:t>
            </a:r>
            <a:r>
              <a:rPr lang="en-US" dirty="0" err="1"/>
              <a:t>dotstar</a:t>
            </a:r>
            <a:r>
              <a:rPr lang="en-US" dirty="0"/>
              <a:t> </a:t>
            </a:r>
            <a:r>
              <a:rPr lang="en-US" dirty="0" err="1"/>
              <a:t>rgb</a:t>
            </a:r>
            <a:r>
              <a:rPr lang="en-US" dirty="0"/>
              <a:t> led and the red, green, blue and yellow buttons – sound effects not required, however, use the buzzer to indicate an error</a:t>
            </a:r>
          </a:p>
        </p:txBody>
      </p:sp>
    </p:spTree>
    <p:extLst>
      <p:ext uri="{BB962C8B-B14F-4D97-AF65-F5344CB8AC3E}">
        <p14:creationId xmlns:p14="http://schemas.microsoft.com/office/powerpoint/2010/main" val="237176066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Python IOT</a:t>
            </a:r>
          </a:p>
        </p:txBody>
      </p:sp>
      <p:sp>
        <p:nvSpPr>
          <p:cNvPr id="3" name="Text Placeholder 2"/>
          <p:cNvSpPr>
            <a:spLocks noGrp="1"/>
          </p:cNvSpPr>
          <p:nvPr>
            <p:ph type="body" idx="1"/>
          </p:nvPr>
        </p:nvSpPr>
        <p:spPr>
          <a:xfrm>
            <a:off x="1295400" y="1818322"/>
            <a:ext cx="9601198" cy="641350"/>
          </a:xfrm>
        </p:spPr>
        <p:txBody>
          <a:bodyPr/>
          <a:lstStyle/>
          <a:p>
            <a:r>
              <a:rPr lang="en-US" dirty="0"/>
              <a:t>Wi-Fi Connection</a:t>
            </a:r>
          </a:p>
        </p:txBody>
      </p:sp>
      <p:sp>
        <p:nvSpPr>
          <p:cNvPr id="4" name="Content Placeholder 3"/>
          <p:cNvSpPr>
            <a:spLocks noGrp="1"/>
          </p:cNvSpPr>
          <p:nvPr>
            <p:ph sz="half" idx="2"/>
          </p:nvPr>
        </p:nvSpPr>
        <p:spPr>
          <a:xfrm>
            <a:off x="1295399" y="2503713"/>
            <a:ext cx="9601199" cy="3287487"/>
          </a:xfrm>
        </p:spPr>
        <p:txBody>
          <a:bodyPr>
            <a:normAutofit/>
          </a:bodyPr>
          <a:lstStyle/>
          <a:p>
            <a:r>
              <a:rPr lang="en-US" dirty="0">
                <a:solidFill>
                  <a:schemeClr val="tx2"/>
                </a:solidFill>
              </a:rPr>
              <a:t>There are 2 different ways to utilize Wi-Fi on the ESP32:</a:t>
            </a:r>
          </a:p>
          <a:p>
            <a:pPr lvl="1"/>
            <a:r>
              <a:rPr lang="en-US" dirty="0">
                <a:solidFill>
                  <a:schemeClr val="tx2"/>
                </a:solidFill>
              </a:rPr>
              <a:t>One for the station – when ESP32 connects to a router</a:t>
            </a:r>
          </a:p>
          <a:p>
            <a:pPr lvl="1"/>
            <a:r>
              <a:rPr lang="en-US" dirty="0">
                <a:solidFill>
                  <a:schemeClr val="tx2"/>
                </a:solidFill>
              </a:rPr>
              <a:t>One for the access point – so other devices can connect to ESP32</a:t>
            </a:r>
          </a:p>
          <a:p>
            <a:r>
              <a:rPr lang="en-US" dirty="0">
                <a:solidFill>
                  <a:schemeClr val="tx2"/>
                </a:solidFill>
              </a:rPr>
              <a:t>We are going to utilize the station interface to connect the microcontroller to the existing network</a:t>
            </a:r>
          </a:p>
          <a:p>
            <a:r>
              <a:rPr lang="en-US" dirty="0">
                <a:solidFill>
                  <a:schemeClr val="tx2"/>
                </a:solidFill>
              </a:rPr>
              <a:t>Examine the documentation for </a:t>
            </a:r>
            <a:r>
              <a:rPr lang="en-US" dirty="0" err="1">
                <a:solidFill>
                  <a:schemeClr val="tx2"/>
                </a:solidFill>
              </a:rPr>
              <a:t>MicroPython</a:t>
            </a:r>
            <a:r>
              <a:rPr lang="en-US" dirty="0">
                <a:solidFill>
                  <a:schemeClr val="tx2"/>
                </a:solidFill>
              </a:rPr>
              <a:t> network module</a:t>
            </a:r>
          </a:p>
          <a:p>
            <a:r>
              <a:rPr lang="en-US" dirty="0">
                <a:solidFill>
                  <a:schemeClr val="tx2"/>
                </a:solidFill>
                <a:hlinkClick r:id="rId2"/>
              </a:rPr>
              <a:t>https://docs.micropython.org/en/latest/esp8266/tutorial/network_basics.html</a:t>
            </a:r>
            <a:endParaRPr lang="en-US" dirty="0">
              <a:solidFill>
                <a:schemeClr val="tx2"/>
              </a:solidFill>
            </a:endParaRPr>
          </a:p>
        </p:txBody>
      </p:sp>
    </p:spTree>
    <p:extLst>
      <p:ext uri="{BB962C8B-B14F-4D97-AF65-F5344CB8AC3E}">
        <p14:creationId xmlns:p14="http://schemas.microsoft.com/office/powerpoint/2010/main" val="23798616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Python IOT</a:t>
            </a:r>
          </a:p>
        </p:txBody>
      </p:sp>
      <p:sp>
        <p:nvSpPr>
          <p:cNvPr id="3" name="Text Placeholder 2"/>
          <p:cNvSpPr>
            <a:spLocks noGrp="1"/>
          </p:cNvSpPr>
          <p:nvPr>
            <p:ph type="body" idx="1"/>
          </p:nvPr>
        </p:nvSpPr>
        <p:spPr>
          <a:xfrm>
            <a:off x="1295400" y="1818322"/>
            <a:ext cx="9601198" cy="641350"/>
          </a:xfrm>
        </p:spPr>
        <p:txBody>
          <a:bodyPr/>
          <a:lstStyle/>
          <a:p>
            <a:r>
              <a:rPr lang="en-US" dirty="0"/>
              <a:t>Wi-Fi Connection</a:t>
            </a:r>
          </a:p>
        </p:txBody>
      </p:sp>
      <p:sp>
        <p:nvSpPr>
          <p:cNvPr id="4" name="Content Placeholder 3"/>
          <p:cNvSpPr>
            <a:spLocks noGrp="1"/>
          </p:cNvSpPr>
          <p:nvPr>
            <p:ph sz="half" idx="2"/>
          </p:nvPr>
        </p:nvSpPr>
        <p:spPr>
          <a:xfrm>
            <a:off x="1295399" y="2503713"/>
            <a:ext cx="9601199" cy="3287487"/>
          </a:xfrm>
        </p:spPr>
        <p:txBody>
          <a:bodyPr>
            <a:normAutofit/>
          </a:bodyPr>
          <a:lstStyle/>
          <a:p>
            <a:r>
              <a:rPr lang="en-US" dirty="0"/>
              <a:t>Let’s connect our microcontroller to the Wi-Fi network</a:t>
            </a:r>
          </a:p>
          <a:p>
            <a:r>
              <a:rPr lang="en-US" dirty="0"/>
              <a:t>Complete Python IOT example 1-4</a:t>
            </a:r>
          </a:p>
          <a:p>
            <a:r>
              <a:rPr lang="en-US" dirty="0">
                <a:hlinkClick r:id="rId2"/>
              </a:rPr>
              <a:t>https://github.com/jgrissom/Python-IOT/blob/master/lesson03/index.md</a:t>
            </a:r>
            <a:endParaRPr lang="en-US" dirty="0"/>
          </a:p>
        </p:txBody>
      </p:sp>
    </p:spTree>
    <p:extLst>
      <p:ext uri="{BB962C8B-B14F-4D97-AF65-F5344CB8AC3E}">
        <p14:creationId xmlns:p14="http://schemas.microsoft.com/office/powerpoint/2010/main" val="5776431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Python IOT</a:t>
            </a:r>
          </a:p>
        </p:txBody>
      </p:sp>
      <p:sp>
        <p:nvSpPr>
          <p:cNvPr id="3" name="Text Placeholder 2"/>
          <p:cNvSpPr>
            <a:spLocks noGrp="1"/>
          </p:cNvSpPr>
          <p:nvPr>
            <p:ph type="body" idx="1"/>
          </p:nvPr>
        </p:nvSpPr>
        <p:spPr>
          <a:xfrm>
            <a:off x="1295400" y="1818322"/>
            <a:ext cx="9601198" cy="641350"/>
          </a:xfrm>
        </p:spPr>
        <p:txBody>
          <a:bodyPr/>
          <a:lstStyle/>
          <a:p>
            <a:r>
              <a:rPr lang="en-US" dirty="0"/>
              <a:t>JSON</a:t>
            </a:r>
          </a:p>
        </p:txBody>
      </p:sp>
      <p:sp>
        <p:nvSpPr>
          <p:cNvPr id="4" name="Content Placeholder 3"/>
          <p:cNvSpPr>
            <a:spLocks noGrp="1"/>
          </p:cNvSpPr>
          <p:nvPr>
            <p:ph sz="half" idx="2"/>
          </p:nvPr>
        </p:nvSpPr>
        <p:spPr>
          <a:xfrm>
            <a:off x="1295399" y="2503713"/>
            <a:ext cx="9601199" cy="3287487"/>
          </a:xfrm>
        </p:spPr>
        <p:txBody>
          <a:bodyPr>
            <a:normAutofit/>
          </a:bodyPr>
          <a:lstStyle/>
          <a:p>
            <a:r>
              <a:rPr lang="en-US" dirty="0"/>
              <a:t>JavaScript Object Notation (JSON) - an open standard file format and data interchange format that uses human-readable text to store and transmit data objects consisting of attribute–value pairs and arrays </a:t>
            </a:r>
          </a:p>
          <a:p>
            <a:r>
              <a:rPr lang="en-US" dirty="0">
                <a:hlinkClick r:id="rId2"/>
              </a:rPr>
              <a:t>https://en.wikipedia.org/wiki/JSON</a:t>
            </a:r>
            <a:endParaRPr lang="en-US" dirty="0"/>
          </a:p>
          <a:p>
            <a:r>
              <a:rPr lang="en-US" dirty="0"/>
              <a:t>JSON is used to pass data between server and client using http</a:t>
            </a:r>
          </a:p>
          <a:p>
            <a:r>
              <a:rPr lang="en-US" dirty="0"/>
              <a:t>Data can be exposed to applications via an Application programming interface (API)</a:t>
            </a:r>
          </a:p>
        </p:txBody>
      </p:sp>
    </p:spTree>
    <p:extLst>
      <p:ext uri="{BB962C8B-B14F-4D97-AF65-F5344CB8AC3E}">
        <p14:creationId xmlns:p14="http://schemas.microsoft.com/office/powerpoint/2010/main" val="16487928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Python IOT</a:t>
            </a:r>
          </a:p>
        </p:txBody>
      </p:sp>
      <p:sp>
        <p:nvSpPr>
          <p:cNvPr id="3" name="Text Placeholder 2"/>
          <p:cNvSpPr>
            <a:spLocks noGrp="1"/>
          </p:cNvSpPr>
          <p:nvPr>
            <p:ph type="body" idx="1"/>
          </p:nvPr>
        </p:nvSpPr>
        <p:spPr>
          <a:xfrm>
            <a:off x="1295400" y="1818322"/>
            <a:ext cx="9601198" cy="641350"/>
          </a:xfrm>
        </p:spPr>
        <p:txBody>
          <a:bodyPr/>
          <a:lstStyle/>
          <a:p>
            <a:r>
              <a:rPr lang="en-US" dirty="0"/>
              <a:t>JSON</a:t>
            </a:r>
          </a:p>
        </p:txBody>
      </p:sp>
      <p:sp>
        <p:nvSpPr>
          <p:cNvPr id="4" name="Content Placeholder 3"/>
          <p:cNvSpPr>
            <a:spLocks noGrp="1"/>
          </p:cNvSpPr>
          <p:nvPr>
            <p:ph sz="half" idx="2"/>
          </p:nvPr>
        </p:nvSpPr>
        <p:spPr>
          <a:xfrm>
            <a:off x="1295399" y="2503713"/>
            <a:ext cx="9601199" cy="3287487"/>
          </a:xfrm>
        </p:spPr>
        <p:txBody>
          <a:bodyPr>
            <a:normAutofit/>
          </a:bodyPr>
          <a:lstStyle/>
          <a:p>
            <a:r>
              <a:rPr lang="en-US" dirty="0" err="1"/>
              <a:t>MicroPython</a:t>
            </a:r>
            <a:r>
              <a:rPr lang="en-US" dirty="0"/>
              <a:t> has a module to simplify working with json data</a:t>
            </a:r>
          </a:p>
          <a:p>
            <a:r>
              <a:rPr lang="en-US" dirty="0"/>
              <a:t>The </a:t>
            </a:r>
            <a:r>
              <a:rPr lang="en-US" dirty="0" err="1"/>
              <a:t>json.dump</a:t>
            </a:r>
            <a:r>
              <a:rPr lang="en-US" dirty="0"/>
              <a:t>(obj, stream) method convert a dictionary object to a (file) stream and the </a:t>
            </a:r>
            <a:r>
              <a:rPr lang="en-US" dirty="0" err="1"/>
              <a:t>json.dumps</a:t>
            </a:r>
            <a:r>
              <a:rPr lang="en-US" dirty="0"/>
              <a:t>(obj) method converts a dictionary object to a string</a:t>
            </a:r>
          </a:p>
          <a:p>
            <a:r>
              <a:rPr lang="en-US" dirty="0"/>
              <a:t>The </a:t>
            </a:r>
            <a:r>
              <a:rPr lang="en-US" dirty="0" err="1"/>
              <a:t>json.load</a:t>
            </a:r>
            <a:r>
              <a:rPr lang="en-US" dirty="0"/>
              <a:t>(stream) method converts a (file) stream to a dictionary object and the </a:t>
            </a:r>
            <a:r>
              <a:rPr lang="en-US" dirty="0" err="1"/>
              <a:t>json.loads</a:t>
            </a:r>
            <a:r>
              <a:rPr lang="en-US" dirty="0"/>
              <a:t>(str) method converts a string to a dictionary object</a:t>
            </a:r>
          </a:p>
          <a:p>
            <a:endParaRPr lang="en-US" dirty="0"/>
          </a:p>
        </p:txBody>
      </p:sp>
    </p:spTree>
    <p:extLst>
      <p:ext uri="{BB962C8B-B14F-4D97-AF65-F5344CB8AC3E}">
        <p14:creationId xmlns:p14="http://schemas.microsoft.com/office/powerpoint/2010/main" val="12841534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Python IOT</a:t>
            </a:r>
          </a:p>
        </p:txBody>
      </p:sp>
      <p:sp>
        <p:nvSpPr>
          <p:cNvPr id="3" name="Text Placeholder 2"/>
          <p:cNvSpPr>
            <a:spLocks noGrp="1"/>
          </p:cNvSpPr>
          <p:nvPr>
            <p:ph type="body" idx="1"/>
          </p:nvPr>
        </p:nvSpPr>
        <p:spPr>
          <a:xfrm>
            <a:off x="1295400" y="1818322"/>
            <a:ext cx="9601198" cy="641350"/>
          </a:xfrm>
        </p:spPr>
        <p:txBody>
          <a:bodyPr/>
          <a:lstStyle/>
          <a:p>
            <a:r>
              <a:rPr lang="en-US" dirty="0"/>
              <a:t>JSON</a:t>
            </a:r>
          </a:p>
        </p:txBody>
      </p:sp>
      <p:sp>
        <p:nvSpPr>
          <p:cNvPr id="4" name="Content Placeholder 3"/>
          <p:cNvSpPr>
            <a:spLocks noGrp="1"/>
          </p:cNvSpPr>
          <p:nvPr>
            <p:ph sz="half" idx="2"/>
          </p:nvPr>
        </p:nvSpPr>
        <p:spPr>
          <a:xfrm>
            <a:off x="1295399" y="2503713"/>
            <a:ext cx="9601199" cy="3287487"/>
          </a:xfrm>
        </p:spPr>
        <p:txBody>
          <a:bodyPr>
            <a:normAutofit/>
          </a:bodyPr>
          <a:lstStyle/>
          <a:p>
            <a:r>
              <a:rPr lang="en-US" dirty="0"/>
              <a:t>Let’s try an example of writing a dictionary object to a json file and reading that file into a dictionary object</a:t>
            </a:r>
          </a:p>
          <a:p>
            <a:r>
              <a:rPr lang="en-US" dirty="0"/>
              <a:t>Complete Python IOT example 5</a:t>
            </a:r>
          </a:p>
          <a:p>
            <a:r>
              <a:rPr lang="en-US" dirty="0">
                <a:hlinkClick r:id="rId2"/>
              </a:rPr>
              <a:t>https://github.com/jgrissom/Python-IOT/blob/master/lesson03/index.md</a:t>
            </a:r>
            <a:r>
              <a:rPr lang="en-US" dirty="0"/>
              <a:t> </a:t>
            </a:r>
          </a:p>
          <a:p>
            <a:endParaRPr lang="en-US" dirty="0"/>
          </a:p>
        </p:txBody>
      </p:sp>
    </p:spTree>
    <p:extLst>
      <p:ext uri="{BB962C8B-B14F-4D97-AF65-F5344CB8AC3E}">
        <p14:creationId xmlns:p14="http://schemas.microsoft.com/office/powerpoint/2010/main" val="40085085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Python IOT</a:t>
            </a:r>
          </a:p>
        </p:txBody>
      </p:sp>
      <p:sp>
        <p:nvSpPr>
          <p:cNvPr id="3" name="Text Placeholder 2"/>
          <p:cNvSpPr>
            <a:spLocks noGrp="1"/>
          </p:cNvSpPr>
          <p:nvPr>
            <p:ph type="body" idx="1"/>
          </p:nvPr>
        </p:nvSpPr>
        <p:spPr>
          <a:xfrm>
            <a:off x="1295400" y="1818322"/>
            <a:ext cx="9601198" cy="641350"/>
          </a:xfrm>
        </p:spPr>
        <p:txBody>
          <a:bodyPr/>
          <a:lstStyle/>
          <a:p>
            <a:r>
              <a:rPr lang="en-US" dirty="0"/>
              <a:t>API</a:t>
            </a:r>
          </a:p>
        </p:txBody>
      </p:sp>
      <p:sp>
        <p:nvSpPr>
          <p:cNvPr id="4" name="Content Placeholder 3"/>
          <p:cNvSpPr>
            <a:spLocks noGrp="1"/>
          </p:cNvSpPr>
          <p:nvPr>
            <p:ph sz="half" idx="2"/>
          </p:nvPr>
        </p:nvSpPr>
        <p:spPr>
          <a:xfrm>
            <a:off x="1295399" y="2503713"/>
            <a:ext cx="9601199" cy="3287487"/>
          </a:xfrm>
        </p:spPr>
        <p:txBody>
          <a:bodyPr>
            <a:normAutofit/>
          </a:bodyPr>
          <a:lstStyle/>
          <a:p>
            <a:r>
              <a:rPr lang="en-US" dirty="0"/>
              <a:t>Data can be exposed to applications that can communicate using http with an Application programming interface (API)</a:t>
            </a:r>
          </a:p>
          <a:p>
            <a:r>
              <a:rPr lang="en-US" dirty="0"/>
              <a:t>If the API allows it, we can perform full CRUD operations on data using http requests</a:t>
            </a:r>
          </a:p>
        </p:txBody>
      </p:sp>
    </p:spTree>
    <p:extLst>
      <p:ext uri="{BB962C8B-B14F-4D97-AF65-F5344CB8AC3E}">
        <p14:creationId xmlns:p14="http://schemas.microsoft.com/office/powerpoint/2010/main" val="25790963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Python IOT</a:t>
            </a:r>
          </a:p>
        </p:txBody>
      </p:sp>
      <p:sp>
        <p:nvSpPr>
          <p:cNvPr id="3" name="Text Placeholder 2"/>
          <p:cNvSpPr>
            <a:spLocks noGrp="1"/>
          </p:cNvSpPr>
          <p:nvPr>
            <p:ph type="body" idx="1"/>
          </p:nvPr>
        </p:nvSpPr>
        <p:spPr>
          <a:xfrm>
            <a:off x="1295400" y="1818322"/>
            <a:ext cx="9601198" cy="641350"/>
          </a:xfrm>
        </p:spPr>
        <p:txBody>
          <a:bodyPr/>
          <a:lstStyle/>
          <a:p>
            <a:r>
              <a:rPr lang="en-US" dirty="0"/>
              <a:t>RESTful Web Services</a:t>
            </a:r>
          </a:p>
        </p:txBody>
      </p:sp>
      <p:sp>
        <p:nvSpPr>
          <p:cNvPr id="4" name="Content Placeholder 3"/>
          <p:cNvSpPr>
            <a:spLocks noGrp="1"/>
          </p:cNvSpPr>
          <p:nvPr>
            <p:ph sz="half" idx="2"/>
          </p:nvPr>
        </p:nvSpPr>
        <p:spPr>
          <a:xfrm>
            <a:off x="1295399" y="2503713"/>
            <a:ext cx="9601199" cy="3287487"/>
          </a:xfrm>
        </p:spPr>
        <p:txBody>
          <a:bodyPr>
            <a:normAutofit/>
          </a:bodyPr>
          <a:lstStyle/>
          <a:p>
            <a:r>
              <a:rPr lang="en-US" b="1" dirty="0"/>
              <a:t>Representational State Transfer </a:t>
            </a:r>
            <a:r>
              <a:rPr lang="en-US" dirty="0"/>
              <a:t>(REST) - a software architectural style that defines a set of constraints to be used for creating web services. Web services that conform to the REST architectural style, termed RESTful web services, provide interoperability between computer systems on the Internet.</a:t>
            </a:r>
          </a:p>
          <a:p>
            <a:r>
              <a:rPr lang="en-US" dirty="0"/>
              <a:t>Wikipedia contributors. (2018, November 24). Representational state transfer. In Wikipedia, The Free Encyclopedia. Retrieved 16:00, November 27, 2018, from </a:t>
            </a:r>
            <a:r>
              <a:rPr lang="en-US" dirty="0">
                <a:hlinkClick r:id="rId2"/>
              </a:rPr>
              <a:t>https://en.wikipedia.org/w/index.php?title=Representational_state_transfer&amp;oldid=870376984</a:t>
            </a:r>
            <a:endParaRPr lang="en-US" dirty="0"/>
          </a:p>
        </p:txBody>
      </p:sp>
    </p:spTree>
    <p:extLst>
      <p:ext uri="{BB962C8B-B14F-4D97-AF65-F5344CB8AC3E}">
        <p14:creationId xmlns:p14="http://schemas.microsoft.com/office/powerpoint/2010/main" val="41084805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Python IOT</a:t>
            </a:r>
          </a:p>
        </p:txBody>
      </p:sp>
      <p:sp>
        <p:nvSpPr>
          <p:cNvPr id="3" name="Text Placeholder 2"/>
          <p:cNvSpPr>
            <a:spLocks noGrp="1"/>
          </p:cNvSpPr>
          <p:nvPr>
            <p:ph type="body" idx="1"/>
          </p:nvPr>
        </p:nvSpPr>
        <p:spPr>
          <a:xfrm>
            <a:off x="1295400" y="1818322"/>
            <a:ext cx="9601198" cy="641350"/>
          </a:xfrm>
        </p:spPr>
        <p:txBody>
          <a:bodyPr/>
          <a:lstStyle/>
          <a:p>
            <a:r>
              <a:rPr lang="en-US" dirty="0"/>
              <a:t>RESTful Web Services</a:t>
            </a:r>
          </a:p>
        </p:txBody>
      </p:sp>
      <p:sp>
        <p:nvSpPr>
          <p:cNvPr id="4" name="Content Placeholder 3"/>
          <p:cNvSpPr>
            <a:spLocks noGrp="1"/>
          </p:cNvSpPr>
          <p:nvPr>
            <p:ph sz="half" idx="2"/>
          </p:nvPr>
        </p:nvSpPr>
        <p:spPr>
          <a:xfrm>
            <a:off x="1295399" y="2503713"/>
            <a:ext cx="9601199" cy="3287487"/>
          </a:xfrm>
        </p:spPr>
        <p:txBody>
          <a:bodyPr>
            <a:normAutofit/>
          </a:bodyPr>
          <a:lstStyle/>
          <a:p>
            <a:r>
              <a:rPr lang="en-US" dirty="0"/>
              <a:t>The core premise of a RESTful web service is to utilize HTTP request methods (Verbs) to specify an operation for the server to perform</a:t>
            </a:r>
          </a:p>
          <a:p>
            <a:r>
              <a:rPr lang="en-US" dirty="0"/>
              <a:t>You are probably already familiar with HTTP GET and POST</a:t>
            </a:r>
          </a:p>
          <a:p>
            <a:r>
              <a:rPr lang="en-US" dirty="0"/>
              <a:t>We need to learn some additional request methods, and under which circumstances each method should be used</a:t>
            </a:r>
          </a:p>
          <a:p>
            <a:r>
              <a:rPr lang="en-US" dirty="0"/>
              <a:t>In addition, we need to learn how the URL should be formatted to for each operation</a:t>
            </a:r>
          </a:p>
        </p:txBody>
      </p:sp>
    </p:spTree>
    <p:extLst>
      <p:ext uri="{BB962C8B-B14F-4D97-AF65-F5344CB8AC3E}">
        <p14:creationId xmlns:p14="http://schemas.microsoft.com/office/powerpoint/2010/main" val="109305447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Diamond Grid 16x9">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Arial">
      <a:majorFont>
        <a:latin typeface="Aria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Aria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Business diamond grid presentation (widescreen).potx" id="{B2221865-AD13-4DF0-B68E-BF08E8CC5659}" vid="{BAA0C488-98B6-4F47-8E1C-5C7CD9605F73}"/>
    </a:ext>
  </a:extLst>
</a:theme>
</file>

<file path=ppt/theme/theme2.xml><?xml version="1.0" encoding="utf-8"?>
<a:theme xmlns:a="http://schemas.openxmlformats.org/drawingml/2006/main" name="Office Theme">
  <a:themeElements>
    <a:clrScheme name="DiamondGrid">
      <a:dk1>
        <a:srgbClr val="2D2E2D"/>
      </a:dk1>
      <a:lt1>
        <a:sysClr val="window" lastClr="FFFFFF"/>
      </a:lt1>
      <a:dk2>
        <a:srgbClr val="000000"/>
      </a:dk2>
      <a:lt2>
        <a:srgbClr val="EAEAEA"/>
      </a:lt2>
      <a:accent1>
        <a:srgbClr val="D15A3E"/>
      </a:accent1>
      <a:accent2>
        <a:srgbClr val="B2B2B2"/>
      </a:accent2>
      <a:accent3>
        <a:srgbClr val="4F91A1"/>
      </a:accent3>
      <a:accent4>
        <a:srgbClr val="F0BA34"/>
      </a:accent4>
      <a:accent5>
        <a:srgbClr val="AEB733"/>
      </a:accent5>
      <a:accent6>
        <a:srgbClr val="926397"/>
      </a:accent6>
      <a:hlink>
        <a:srgbClr val="4F91A1"/>
      </a:hlink>
      <a:folHlink>
        <a:srgbClr val="808080"/>
      </a:folHlink>
    </a:clrScheme>
    <a:fontScheme name="Arial">
      <a:majorFont>
        <a:latin typeface="Aria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Aria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57000"/>
                <a:satMod val="101000"/>
              </a:schemeClr>
            </a:gs>
            <a:gs pos="50000">
              <a:schemeClr val="phClr">
                <a:lumMod val="137000"/>
                <a:satMod val="103000"/>
              </a:schemeClr>
            </a:gs>
            <a:gs pos="100000">
              <a:schemeClr val="phClr">
                <a:lumMod val="115000"/>
                <a:satMod val="109000"/>
              </a:schemeClr>
            </a:gs>
          </a:gsLst>
          <a:lin ang="5400000" scaled="0"/>
        </a:gradFill>
        <a:gradFill rotWithShape="1">
          <a:gsLst>
            <a:gs pos="0">
              <a:schemeClr val="phClr">
                <a:satMod val="103000"/>
                <a:lumMod val="118000"/>
              </a:schemeClr>
            </a:gs>
            <a:gs pos="50000">
              <a:schemeClr val="phClr">
                <a:satMod val="89000"/>
                <a:lumMod val="91000"/>
              </a:schemeClr>
            </a:gs>
            <a:gs pos="100000">
              <a:schemeClr val="phClr">
                <a:lumMod val="69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100000"/>
                <a:satMod val="100000"/>
                <a:shade val="0"/>
              </a:schemeClr>
            </a:gs>
            <a:gs pos="0">
              <a:scrgbClr r="0" g="0" b="0"/>
            </a:gs>
            <a:gs pos="100000">
              <a:schemeClr val="phClr">
                <a:shade val="100000"/>
                <a:satMod val="100000"/>
              </a:schemeClr>
            </a:gs>
          </a:gsLst>
          <a:lin ang="5400000" scaled="0"/>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DiamondGrid">
      <a:dk1>
        <a:srgbClr val="2D2E2D"/>
      </a:dk1>
      <a:lt1>
        <a:sysClr val="window" lastClr="FFFFFF"/>
      </a:lt1>
      <a:dk2>
        <a:srgbClr val="000000"/>
      </a:dk2>
      <a:lt2>
        <a:srgbClr val="EAEAEA"/>
      </a:lt2>
      <a:accent1>
        <a:srgbClr val="D15A3E"/>
      </a:accent1>
      <a:accent2>
        <a:srgbClr val="B2B2B2"/>
      </a:accent2>
      <a:accent3>
        <a:srgbClr val="4F91A1"/>
      </a:accent3>
      <a:accent4>
        <a:srgbClr val="F0BA34"/>
      </a:accent4>
      <a:accent5>
        <a:srgbClr val="AEB733"/>
      </a:accent5>
      <a:accent6>
        <a:srgbClr val="926397"/>
      </a:accent6>
      <a:hlink>
        <a:srgbClr val="4F91A1"/>
      </a:hlink>
      <a:folHlink>
        <a:srgbClr val="808080"/>
      </a:folHlink>
    </a:clrScheme>
    <a:fontScheme name="Arial">
      <a:majorFont>
        <a:latin typeface="Aria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Aria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57000"/>
                <a:satMod val="101000"/>
              </a:schemeClr>
            </a:gs>
            <a:gs pos="50000">
              <a:schemeClr val="phClr">
                <a:lumMod val="137000"/>
                <a:satMod val="103000"/>
              </a:schemeClr>
            </a:gs>
            <a:gs pos="100000">
              <a:schemeClr val="phClr">
                <a:lumMod val="115000"/>
                <a:satMod val="109000"/>
              </a:schemeClr>
            </a:gs>
          </a:gsLst>
          <a:lin ang="5400000" scaled="0"/>
        </a:gradFill>
        <a:gradFill rotWithShape="1">
          <a:gsLst>
            <a:gs pos="0">
              <a:schemeClr val="phClr">
                <a:satMod val="103000"/>
                <a:lumMod val="118000"/>
              </a:schemeClr>
            </a:gs>
            <a:gs pos="50000">
              <a:schemeClr val="phClr">
                <a:satMod val="89000"/>
                <a:lumMod val="91000"/>
              </a:schemeClr>
            </a:gs>
            <a:gs pos="100000">
              <a:schemeClr val="phClr">
                <a:lumMod val="69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100000"/>
                <a:satMod val="100000"/>
                <a:shade val="0"/>
              </a:schemeClr>
            </a:gs>
            <a:gs pos="0">
              <a:scrgbClr r="0" g="0" b="0"/>
            </a:gs>
            <a:gs pos="100000">
              <a:schemeClr val="phClr">
                <a:shade val="100000"/>
                <a:satMod val="100000"/>
              </a:schemeClr>
            </a:gs>
          </a:gsLst>
          <a:lin ang="5400000" scaled="0"/>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Business diamond grid presentation (widescreen)</Template>
  <TotalTime>19671</TotalTime>
  <Words>893</Words>
  <Application>Microsoft Office PowerPoint</Application>
  <PresentationFormat>Widescreen</PresentationFormat>
  <Paragraphs>83</Paragraphs>
  <Slides>16</Slides>
  <Notes>0</Notes>
  <HiddenSlides>0</HiddenSlides>
  <MMClips>0</MMClips>
  <ScaleCrop>false</ScaleCrop>
  <HeadingPairs>
    <vt:vector size="6" baseType="variant">
      <vt:variant>
        <vt:lpstr>Fonts Used</vt:lpstr>
      </vt:variant>
      <vt:variant>
        <vt:i4>1</vt:i4>
      </vt:variant>
      <vt:variant>
        <vt:lpstr>Theme</vt:lpstr>
      </vt:variant>
      <vt:variant>
        <vt:i4>1</vt:i4>
      </vt:variant>
      <vt:variant>
        <vt:lpstr>Slide Titles</vt:lpstr>
      </vt:variant>
      <vt:variant>
        <vt:i4>16</vt:i4>
      </vt:variant>
    </vt:vector>
  </HeadingPairs>
  <TitlesOfParts>
    <vt:vector size="18" baseType="lpstr">
      <vt:lpstr>Arial</vt:lpstr>
      <vt:lpstr>Diamond Grid 16x9</vt:lpstr>
      <vt:lpstr>Python IOT</vt:lpstr>
      <vt:lpstr>Python IOT</vt:lpstr>
      <vt:lpstr>Python IOT</vt:lpstr>
      <vt:lpstr>Python IOT</vt:lpstr>
      <vt:lpstr>Python IOT</vt:lpstr>
      <vt:lpstr>Python IOT</vt:lpstr>
      <vt:lpstr>Python IOT</vt:lpstr>
      <vt:lpstr>Python IOT</vt:lpstr>
      <vt:lpstr>Python IOT</vt:lpstr>
      <vt:lpstr>Python IOT</vt:lpstr>
      <vt:lpstr>Python IOT</vt:lpstr>
      <vt:lpstr>Python IOT</vt:lpstr>
      <vt:lpstr>Python IOT</vt:lpstr>
      <vt:lpstr>Python IOT</vt:lpstr>
      <vt:lpstr>Python IOT</vt:lpstr>
      <vt:lpstr>Python IOT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 Layout</dc:title>
  <dc:creator>Jeff Grissom</dc:creator>
  <cp:lastModifiedBy>Jeff Grissom</cp:lastModifiedBy>
  <cp:revision>789</cp:revision>
  <dcterms:created xsi:type="dcterms:W3CDTF">2018-11-03T17:51:56Z</dcterms:created>
  <dcterms:modified xsi:type="dcterms:W3CDTF">2021-07-04T22:22:43Z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0x010100AA3F7D94069FF64A86F7DFF56D60E3BE</vt:lpwstr>
  </property>
  <property fmtid="{D5CDD505-2E9C-101B-9397-08002B2CF9AE}" pid="3" name="InternalTags">
    <vt:lpwstr/>
  </property>
  <property fmtid="{D5CDD505-2E9C-101B-9397-08002B2CF9AE}" pid="4" name="FeatureTags">
    <vt:lpwstr/>
  </property>
  <property fmtid="{D5CDD505-2E9C-101B-9397-08002B2CF9AE}" pid="5" name="LocalizationTags">
    <vt:lpwstr/>
  </property>
  <property fmtid="{D5CDD505-2E9C-101B-9397-08002B2CF9AE}" pid="6" name="ScenarioTags">
    <vt:lpwstr/>
  </property>
  <property fmtid="{D5CDD505-2E9C-101B-9397-08002B2CF9AE}" pid="7" name="CampaignTags">
    <vt:lpwstr/>
  </property>
</Properties>
</file>